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470" r:id="rId2"/>
    <p:sldId id="367" r:id="rId3"/>
    <p:sldId id="368" r:id="rId4"/>
    <p:sldId id="471" r:id="rId5"/>
    <p:sldId id="533" r:id="rId6"/>
    <p:sldId id="555" r:id="rId7"/>
    <p:sldId id="556" r:id="rId8"/>
    <p:sldId id="561" r:id="rId9"/>
    <p:sldId id="534" r:id="rId10"/>
    <p:sldId id="535" r:id="rId11"/>
    <p:sldId id="536" r:id="rId12"/>
    <p:sldId id="537" r:id="rId13"/>
    <p:sldId id="562" r:id="rId14"/>
    <p:sldId id="538" r:id="rId15"/>
    <p:sldId id="539" r:id="rId16"/>
    <p:sldId id="540" r:id="rId17"/>
    <p:sldId id="541" r:id="rId18"/>
    <p:sldId id="542" r:id="rId19"/>
    <p:sldId id="543" r:id="rId20"/>
    <p:sldId id="544" r:id="rId21"/>
    <p:sldId id="545" r:id="rId22"/>
    <p:sldId id="546" r:id="rId23"/>
    <p:sldId id="489" r:id="rId24"/>
    <p:sldId id="550" r:id="rId25"/>
    <p:sldId id="551" r:id="rId26"/>
    <p:sldId id="553" r:id="rId27"/>
    <p:sldId id="554" r:id="rId28"/>
    <p:sldId id="492" r:id="rId29"/>
    <p:sldId id="493" r:id="rId30"/>
    <p:sldId id="558" r:id="rId31"/>
    <p:sldId id="495" r:id="rId32"/>
    <p:sldId id="496" r:id="rId33"/>
    <p:sldId id="497" r:id="rId34"/>
    <p:sldId id="498" r:id="rId35"/>
    <p:sldId id="499" r:id="rId36"/>
    <p:sldId id="500" r:id="rId37"/>
    <p:sldId id="501" r:id="rId38"/>
    <p:sldId id="502" r:id="rId39"/>
    <p:sldId id="503" r:id="rId40"/>
    <p:sldId id="504" r:id="rId41"/>
    <p:sldId id="564" r:id="rId42"/>
    <p:sldId id="506" r:id="rId43"/>
    <p:sldId id="507" r:id="rId44"/>
    <p:sldId id="508" r:id="rId45"/>
    <p:sldId id="509" r:id="rId46"/>
    <p:sldId id="512" r:id="rId47"/>
    <p:sldId id="513" r:id="rId48"/>
    <p:sldId id="515" r:id="rId49"/>
    <p:sldId id="516" r:id="rId50"/>
    <p:sldId id="517" r:id="rId51"/>
    <p:sldId id="518" r:id="rId52"/>
    <p:sldId id="519" r:id="rId53"/>
    <p:sldId id="520" r:id="rId54"/>
    <p:sldId id="521" r:id="rId55"/>
    <p:sldId id="522" r:id="rId56"/>
    <p:sldId id="523" r:id="rId57"/>
    <p:sldId id="524" r:id="rId58"/>
    <p:sldId id="525" r:id="rId59"/>
    <p:sldId id="526" r:id="rId60"/>
    <p:sldId id="527" r:id="rId61"/>
    <p:sldId id="528" r:id="rId62"/>
    <p:sldId id="529" r:id="rId63"/>
    <p:sldId id="530" r:id="rId64"/>
    <p:sldId id="531" r:id="rId65"/>
    <p:sldId id="565" r:id="rId66"/>
    <p:sldId id="532" r:id="rId6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2D02AEA-5E67-4E65-897D-FA6384A57309}">
          <p14:sldIdLst>
            <p14:sldId id="470"/>
            <p14:sldId id="367"/>
            <p14:sldId id="368"/>
            <p14:sldId id="471"/>
            <p14:sldId id="533"/>
            <p14:sldId id="555"/>
            <p14:sldId id="556"/>
            <p14:sldId id="561"/>
            <p14:sldId id="534"/>
            <p14:sldId id="535"/>
            <p14:sldId id="536"/>
            <p14:sldId id="537"/>
            <p14:sldId id="562"/>
            <p14:sldId id="538"/>
            <p14:sldId id="539"/>
            <p14:sldId id="540"/>
            <p14:sldId id="541"/>
            <p14:sldId id="542"/>
            <p14:sldId id="543"/>
            <p14:sldId id="544"/>
            <p14:sldId id="545"/>
            <p14:sldId id="546"/>
            <p14:sldId id="489"/>
            <p14:sldId id="550"/>
            <p14:sldId id="551"/>
            <p14:sldId id="553"/>
            <p14:sldId id="554"/>
            <p14:sldId id="492"/>
            <p14:sldId id="493"/>
            <p14:sldId id="558"/>
            <p14:sldId id="495"/>
            <p14:sldId id="496"/>
            <p14:sldId id="497"/>
            <p14:sldId id="498"/>
            <p14:sldId id="499"/>
            <p14:sldId id="500"/>
            <p14:sldId id="501"/>
            <p14:sldId id="502"/>
            <p14:sldId id="503"/>
            <p14:sldId id="504"/>
            <p14:sldId id="564"/>
            <p14:sldId id="506"/>
            <p14:sldId id="507"/>
            <p14:sldId id="508"/>
            <p14:sldId id="509"/>
            <p14:sldId id="512"/>
            <p14:sldId id="513"/>
            <p14:sldId id="515"/>
            <p14:sldId id="516"/>
            <p14:sldId id="517"/>
            <p14:sldId id="518"/>
            <p14:sldId id="519"/>
            <p14:sldId id="520"/>
            <p14:sldId id="521"/>
            <p14:sldId id="522"/>
            <p14:sldId id="523"/>
            <p14:sldId id="524"/>
            <p14:sldId id="525"/>
            <p14:sldId id="526"/>
            <p14:sldId id="527"/>
            <p14:sldId id="528"/>
            <p14:sldId id="529"/>
            <p14:sldId id="530"/>
            <p14:sldId id="531"/>
            <p14:sldId id="565"/>
            <p14:sldId id="5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B81E0E"/>
    <a:srgbClr val="E0A9A8"/>
    <a:srgbClr val="DCFFA0"/>
    <a:srgbClr val="F78B89"/>
    <a:srgbClr val="CCFF33"/>
    <a:srgbClr val="000000"/>
    <a:srgbClr val="9C48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6477" autoAdjust="0"/>
  </p:normalViewPr>
  <p:slideViewPr>
    <p:cSldViewPr snapToGrid="0" snapToObjects="1">
      <p:cViewPr varScale="1">
        <p:scale>
          <a:sx n="87" d="100"/>
          <a:sy n="87" d="100"/>
        </p:scale>
        <p:origin x="749" y="58"/>
      </p:cViewPr>
      <p:guideLst>
        <p:guide orient="horz" pos="2160"/>
        <p:guide pos="2880"/>
      </p:guideLst>
    </p:cSldViewPr>
  </p:slideViewPr>
  <p:outlineViewPr>
    <p:cViewPr>
      <p:scale>
        <a:sx n="33" d="100"/>
        <a:sy n="33" d="100"/>
      </p:scale>
      <p:origin x="0" y="105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55FA0-D58A-41C7-9F42-0F131C73F2B2}"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ES"/>
        </a:p>
      </dgm:t>
    </dgm:pt>
    <dgm:pt modelId="{A59A573F-FFFB-4486-AE48-9245C6D53A3B}">
      <dgm:prSet phldrT="[Texto]" custT="1"/>
      <dgm:spPr/>
      <dgm:t>
        <a:bodyPr/>
        <a:lstStyle/>
        <a:p>
          <a:r>
            <a:rPr lang="es-CO" sz="2400" b="1" dirty="0">
              <a:latin typeface="Arial" panose="020B0604020202020204" pitchFamily="34" charset="0"/>
              <a:cs typeface="Arial" panose="020B0604020202020204" pitchFamily="34" charset="0"/>
            </a:rPr>
            <a:t>SGP -Educación</a:t>
          </a:r>
          <a:endParaRPr lang="es-ES" sz="2400" b="1" dirty="0">
            <a:latin typeface="Arial" panose="020B0604020202020204" pitchFamily="34" charset="0"/>
            <a:cs typeface="Arial" panose="020B0604020202020204" pitchFamily="34" charset="0"/>
          </a:endParaRPr>
        </a:p>
      </dgm:t>
    </dgm:pt>
    <dgm:pt modelId="{64E9CBCE-A15E-42A0-991D-3B6F15E7181C}" type="parTrans" cxnId="{1CD7C6E5-020E-4DF2-A710-153B461BBD32}">
      <dgm:prSet/>
      <dgm:spPr/>
      <dgm:t>
        <a:bodyPr/>
        <a:lstStyle/>
        <a:p>
          <a:endParaRPr lang="es-ES" sz="1100">
            <a:latin typeface="Arial" panose="020B0604020202020204" pitchFamily="34" charset="0"/>
            <a:cs typeface="Arial" panose="020B0604020202020204" pitchFamily="34" charset="0"/>
          </a:endParaRPr>
        </a:p>
      </dgm:t>
    </dgm:pt>
    <dgm:pt modelId="{81FD9D1B-C79F-4C2C-8BFB-568839B1769A}" type="sibTrans" cxnId="{1CD7C6E5-020E-4DF2-A710-153B461BBD32}">
      <dgm:prSet/>
      <dgm:spPr/>
      <dgm:t>
        <a:bodyPr/>
        <a:lstStyle/>
        <a:p>
          <a:endParaRPr lang="es-ES" sz="1100">
            <a:latin typeface="Arial" panose="020B0604020202020204" pitchFamily="34" charset="0"/>
            <a:cs typeface="Arial" panose="020B0604020202020204" pitchFamily="34" charset="0"/>
          </a:endParaRPr>
        </a:p>
      </dgm:t>
    </dgm:pt>
    <dgm:pt modelId="{37C525F2-F950-44D2-ACD8-2C9556A5583C}">
      <dgm:prSet phldrT="[Texto]" custT="1"/>
      <dgm:spPr/>
      <dgm:t>
        <a:bodyPr/>
        <a:lstStyle/>
        <a:p>
          <a:r>
            <a:rPr lang="es-CO" sz="1600" b="1" dirty="0">
              <a:latin typeface="+mn-lt"/>
              <a:cs typeface="Arial" panose="020B0604020202020204" pitchFamily="34" charset="0"/>
            </a:rPr>
            <a:t>Prestación del Servicio</a:t>
          </a:r>
          <a:endParaRPr lang="es-ES" sz="1600" b="1" dirty="0">
            <a:latin typeface="+mn-lt"/>
            <a:cs typeface="Arial" panose="020B0604020202020204" pitchFamily="34" charset="0"/>
          </a:endParaRPr>
        </a:p>
      </dgm:t>
    </dgm:pt>
    <dgm:pt modelId="{1564A6EC-4689-4BD6-BA7A-AAEAC918514E}" type="parTrans" cxnId="{1705B293-5C3C-4E57-9055-15B4C91FEB42}">
      <dgm:prSet custT="1"/>
      <dgm:spPr/>
      <dgm:t>
        <a:bodyPr/>
        <a:lstStyle/>
        <a:p>
          <a:endParaRPr lang="es-ES" sz="200">
            <a:latin typeface="Arial" panose="020B0604020202020204" pitchFamily="34" charset="0"/>
            <a:cs typeface="Arial" panose="020B0604020202020204" pitchFamily="34" charset="0"/>
          </a:endParaRPr>
        </a:p>
      </dgm:t>
    </dgm:pt>
    <dgm:pt modelId="{7EA5F29F-1F0C-42ED-AA7C-28C1ECCCE8E2}" type="sibTrans" cxnId="{1705B293-5C3C-4E57-9055-15B4C91FEB42}">
      <dgm:prSet/>
      <dgm:spPr/>
      <dgm:t>
        <a:bodyPr/>
        <a:lstStyle/>
        <a:p>
          <a:endParaRPr lang="es-ES" sz="1100">
            <a:latin typeface="Arial" panose="020B0604020202020204" pitchFamily="34" charset="0"/>
            <a:cs typeface="Arial" panose="020B0604020202020204" pitchFamily="34" charset="0"/>
          </a:endParaRPr>
        </a:p>
      </dgm:t>
    </dgm:pt>
    <dgm:pt modelId="{9DF3F25C-8A8C-4FEE-B04A-9C78F8058460}">
      <dgm:prSet phldrT="[Texto]" custT="1"/>
      <dgm:spPr/>
      <dgm:t>
        <a:bodyPr/>
        <a:lstStyle/>
        <a:p>
          <a:r>
            <a:rPr lang="es-CO" sz="1600" b="1" dirty="0">
              <a:latin typeface="+mn-lt"/>
              <a:cs typeface="Arial" panose="020B0604020202020204" pitchFamily="34" charset="0"/>
            </a:rPr>
            <a:t>Cancelaciones</a:t>
          </a:r>
          <a:endParaRPr lang="es-ES" sz="1600" b="1" dirty="0">
            <a:latin typeface="+mn-lt"/>
            <a:cs typeface="Arial" panose="020B0604020202020204" pitchFamily="34" charset="0"/>
          </a:endParaRPr>
        </a:p>
      </dgm:t>
    </dgm:pt>
    <dgm:pt modelId="{1ED7039B-BBF8-4497-96C4-5C10E5E25EA5}" type="parTrans" cxnId="{0C8C9CA3-095E-43FE-86BF-DD553A39B322}">
      <dgm:prSet custT="1"/>
      <dgm:spPr/>
      <dgm:t>
        <a:bodyPr/>
        <a:lstStyle/>
        <a:p>
          <a:endParaRPr lang="es-ES" sz="200">
            <a:latin typeface="Arial" panose="020B0604020202020204" pitchFamily="34" charset="0"/>
            <a:cs typeface="Arial" panose="020B0604020202020204" pitchFamily="34" charset="0"/>
          </a:endParaRPr>
        </a:p>
      </dgm:t>
    </dgm:pt>
    <dgm:pt modelId="{174C287C-7DEC-48DC-B9DD-991724845B28}" type="sibTrans" cxnId="{0C8C9CA3-095E-43FE-86BF-DD553A39B322}">
      <dgm:prSet/>
      <dgm:spPr/>
      <dgm:t>
        <a:bodyPr/>
        <a:lstStyle/>
        <a:p>
          <a:endParaRPr lang="es-ES" sz="1100">
            <a:latin typeface="Arial" panose="020B0604020202020204" pitchFamily="34" charset="0"/>
            <a:cs typeface="Arial" panose="020B0604020202020204" pitchFamily="34" charset="0"/>
          </a:endParaRPr>
        </a:p>
      </dgm:t>
    </dgm:pt>
    <dgm:pt modelId="{16F0E474-5510-4571-BFC9-CD26A06A19DD}">
      <dgm:prSet custT="1"/>
      <dgm:spPr/>
      <dgm:t>
        <a:bodyPr/>
        <a:lstStyle/>
        <a:p>
          <a:r>
            <a:rPr lang="es-CO" sz="1600" dirty="0"/>
            <a:t>Departamentos</a:t>
          </a:r>
          <a:endParaRPr lang="es-ES" sz="1600" dirty="0"/>
        </a:p>
      </dgm:t>
    </dgm:pt>
    <dgm:pt modelId="{BE9BB67A-A275-4BF1-AEAE-9EA0C50641FB}" type="parTrans" cxnId="{F7B24446-E8D9-446B-82C2-4C828BAC1CC0}">
      <dgm:prSet/>
      <dgm:spPr/>
      <dgm:t>
        <a:bodyPr/>
        <a:lstStyle/>
        <a:p>
          <a:endParaRPr lang="es-ES"/>
        </a:p>
      </dgm:t>
    </dgm:pt>
    <dgm:pt modelId="{6205A8E8-2BB7-4E27-B133-2FE19D21BA5E}" type="sibTrans" cxnId="{F7B24446-E8D9-446B-82C2-4C828BAC1CC0}">
      <dgm:prSet/>
      <dgm:spPr/>
      <dgm:t>
        <a:bodyPr/>
        <a:lstStyle/>
        <a:p>
          <a:endParaRPr lang="es-ES"/>
        </a:p>
      </dgm:t>
    </dgm:pt>
    <dgm:pt modelId="{50DC1792-936F-4AB8-8628-FD83EA6A83D4}">
      <dgm:prSet custT="1"/>
      <dgm:spPr/>
      <dgm:t>
        <a:bodyPr/>
        <a:lstStyle/>
        <a:p>
          <a:r>
            <a:rPr lang="es-CO" sz="1600" dirty="0"/>
            <a:t>Municipios Certificados</a:t>
          </a:r>
          <a:endParaRPr lang="es-ES" sz="1600" dirty="0"/>
        </a:p>
      </dgm:t>
    </dgm:pt>
    <dgm:pt modelId="{1EF431C5-1074-4AB2-8379-708CF76080D7}" type="parTrans" cxnId="{084156D4-C461-4212-8474-B43664E13319}">
      <dgm:prSet/>
      <dgm:spPr/>
      <dgm:t>
        <a:bodyPr/>
        <a:lstStyle/>
        <a:p>
          <a:endParaRPr lang="es-ES"/>
        </a:p>
      </dgm:t>
    </dgm:pt>
    <dgm:pt modelId="{B2A25DB3-9259-40A4-9197-58CA29A73DF3}" type="sibTrans" cxnId="{084156D4-C461-4212-8474-B43664E13319}">
      <dgm:prSet/>
      <dgm:spPr/>
      <dgm:t>
        <a:bodyPr/>
        <a:lstStyle/>
        <a:p>
          <a:endParaRPr lang="es-ES"/>
        </a:p>
      </dgm:t>
    </dgm:pt>
    <dgm:pt modelId="{BE3E35A1-D02E-41B9-8B54-E901D2C3657D}">
      <dgm:prSet custT="1"/>
      <dgm:spPr/>
      <dgm:t>
        <a:bodyPr/>
        <a:lstStyle/>
        <a:p>
          <a:r>
            <a:rPr lang="es-CO" sz="1600" dirty="0"/>
            <a:t>Distritos</a:t>
          </a:r>
          <a:endParaRPr lang="es-ES" sz="1600" dirty="0"/>
        </a:p>
      </dgm:t>
    </dgm:pt>
    <dgm:pt modelId="{B9799058-7759-4D36-92F0-5CE5FEB39CA9}" type="parTrans" cxnId="{5C5D823C-95C4-44D0-8712-FB9F9E2F57CF}">
      <dgm:prSet/>
      <dgm:spPr/>
      <dgm:t>
        <a:bodyPr/>
        <a:lstStyle/>
        <a:p>
          <a:endParaRPr lang="es-ES"/>
        </a:p>
      </dgm:t>
    </dgm:pt>
    <dgm:pt modelId="{5063CD55-D743-43F0-9F4B-D7DAE52F83AE}" type="sibTrans" cxnId="{5C5D823C-95C4-44D0-8712-FB9F9E2F57CF}">
      <dgm:prSet/>
      <dgm:spPr/>
      <dgm:t>
        <a:bodyPr/>
        <a:lstStyle/>
        <a:p>
          <a:endParaRPr lang="es-ES"/>
        </a:p>
      </dgm:t>
    </dgm:pt>
    <dgm:pt modelId="{32A6EC92-9B6D-4CCD-95CB-558D0CA6A164}">
      <dgm:prSet custT="1"/>
      <dgm:spPr>
        <a:solidFill>
          <a:srgbClr val="92D050"/>
        </a:solidFill>
      </dgm:spPr>
      <dgm:t>
        <a:bodyPr/>
        <a:lstStyle/>
        <a:p>
          <a:r>
            <a:rPr lang="es-CO" sz="1600" b="1" dirty="0">
              <a:latin typeface="+mn-lt"/>
              <a:cs typeface="Arial" panose="020B0604020202020204" pitchFamily="34" charset="0"/>
            </a:rPr>
            <a:t>Calidad Gratuidad</a:t>
          </a:r>
          <a:endParaRPr lang="es-ES" sz="1600" b="1" dirty="0">
            <a:latin typeface="+mn-lt"/>
            <a:cs typeface="Arial" panose="020B0604020202020204" pitchFamily="34" charset="0"/>
          </a:endParaRPr>
        </a:p>
      </dgm:t>
    </dgm:pt>
    <dgm:pt modelId="{EDA26807-7610-46E8-839C-F4BB0E8579B2}" type="parTrans" cxnId="{101BC02E-FEE4-449E-9902-3CA80C6F14E1}">
      <dgm:prSet/>
      <dgm:spPr/>
      <dgm:t>
        <a:bodyPr/>
        <a:lstStyle/>
        <a:p>
          <a:endParaRPr lang="es-ES"/>
        </a:p>
      </dgm:t>
    </dgm:pt>
    <dgm:pt modelId="{EB7BB251-A9E3-4672-AC51-E91F092BC90F}" type="sibTrans" cxnId="{101BC02E-FEE4-449E-9902-3CA80C6F14E1}">
      <dgm:prSet/>
      <dgm:spPr/>
      <dgm:t>
        <a:bodyPr/>
        <a:lstStyle/>
        <a:p>
          <a:endParaRPr lang="es-ES"/>
        </a:p>
      </dgm:t>
    </dgm:pt>
    <dgm:pt modelId="{E1DC30A4-F748-43AA-9306-0A97E649CF45}">
      <dgm:prSet custT="1"/>
      <dgm:spPr/>
      <dgm:t>
        <a:bodyPr/>
        <a:lstStyle/>
        <a:p>
          <a:r>
            <a:rPr lang="es-CO" sz="1600" dirty="0"/>
            <a:t>Fondos de Servicios Educativos</a:t>
          </a:r>
          <a:endParaRPr lang="es-ES" sz="1600" dirty="0"/>
        </a:p>
      </dgm:t>
    </dgm:pt>
    <dgm:pt modelId="{396D1BD7-F633-44A6-BDC9-EB3E31EA4604}" type="parTrans" cxnId="{CA2BE3BC-2086-4EE9-BA31-BEE4B589B0A8}">
      <dgm:prSet/>
      <dgm:spPr/>
      <dgm:t>
        <a:bodyPr/>
        <a:lstStyle/>
        <a:p>
          <a:endParaRPr lang="es-ES"/>
        </a:p>
      </dgm:t>
    </dgm:pt>
    <dgm:pt modelId="{DE517CFD-DEAC-48C4-8714-50A3DE3E3510}" type="sibTrans" cxnId="{CA2BE3BC-2086-4EE9-BA31-BEE4B589B0A8}">
      <dgm:prSet/>
      <dgm:spPr/>
      <dgm:t>
        <a:bodyPr/>
        <a:lstStyle/>
        <a:p>
          <a:endParaRPr lang="es-ES"/>
        </a:p>
      </dgm:t>
    </dgm:pt>
    <dgm:pt modelId="{8436CB78-C127-4ECD-865B-7B3A53256141}">
      <dgm:prSet custT="1"/>
      <dgm:spPr/>
      <dgm:t>
        <a:bodyPr/>
        <a:lstStyle/>
        <a:p>
          <a:r>
            <a:rPr lang="es-CO" sz="1600" dirty="0"/>
            <a:t>Departamentos</a:t>
          </a:r>
          <a:endParaRPr lang="es-ES" sz="1600" dirty="0"/>
        </a:p>
      </dgm:t>
    </dgm:pt>
    <dgm:pt modelId="{68799367-D6DD-4A8C-85F6-DF1177A52AA1}" type="parTrans" cxnId="{DF9B3492-C695-4672-98A0-94D8401C4808}">
      <dgm:prSet/>
      <dgm:spPr/>
      <dgm:t>
        <a:bodyPr/>
        <a:lstStyle/>
        <a:p>
          <a:endParaRPr lang="es-ES"/>
        </a:p>
      </dgm:t>
    </dgm:pt>
    <dgm:pt modelId="{87E0401B-3B0F-4959-BEF8-30EC0AEF1A8E}" type="sibTrans" cxnId="{DF9B3492-C695-4672-98A0-94D8401C4808}">
      <dgm:prSet/>
      <dgm:spPr/>
      <dgm:t>
        <a:bodyPr/>
        <a:lstStyle/>
        <a:p>
          <a:endParaRPr lang="es-ES"/>
        </a:p>
      </dgm:t>
    </dgm:pt>
    <dgm:pt modelId="{9A9B83B8-55F6-4A00-B98A-8ABF3DFB38F5}">
      <dgm:prSet custT="1"/>
      <dgm:spPr/>
      <dgm:t>
        <a:bodyPr/>
        <a:lstStyle/>
        <a:p>
          <a:r>
            <a:rPr lang="es-CO" sz="1600" dirty="0"/>
            <a:t>Distrito Capital</a:t>
          </a:r>
          <a:endParaRPr lang="es-ES" sz="1600" dirty="0"/>
        </a:p>
      </dgm:t>
    </dgm:pt>
    <dgm:pt modelId="{9D4ADB2C-BEEB-4F56-8816-A5722AE03ADE}" type="parTrans" cxnId="{683853ED-DEFE-49AC-901B-CEC4F3EF1065}">
      <dgm:prSet/>
      <dgm:spPr/>
      <dgm:t>
        <a:bodyPr/>
        <a:lstStyle/>
        <a:p>
          <a:endParaRPr lang="es-ES"/>
        </a:p>
      </dgm:t>
    </dgm:pt>
    <dgm:pt modelId="{B670646B-3B21-406C-A112-D09786363B60}" type="sibTrans" cxnId="{683853ED-DEFE-49AC-901B-CEC4F3EF1065}">
      <dgm:prSet/>
      <dgm:spPr/>
      <dgm:t>
        <a:bodyPr/>
        <a:lstStyle/>
        <a:p>
          <a:endParaRPr lang="es-ES"/>
        </a:p>
      </dgm:t>
    </dgm:pt>
    <dgm:pt modelId="{9DDA3136-E442-4BE0-901C-DC4C9932F957}">
      <dgm:prSet custT="1"/>
      <dgm:spPr/>
      <dgm:t>
        <a:bodyPr/>
        <a:lstStyle/>
        <a:p>
          <a:r>
            <a:rPr lang="es-ES" sz="1600" b="1" dirty="0"/>
            <a:t>Calidad Matricula</a:t>
          </a:r>
        </a:p>
      </dgm:t>
    </dgm:pt>
    <dgm:pt modelId="{BACF1821-5303-4719-B65E-EF61C4270072}" type="parTrans" cxnId="{355286B8-58A5-4919-A98A-62BA80202B3A}">
      <dgm:prSet/>
      <dgm:spPr/>
      <dgm:t>
        <a:bodyPr/>
        <a:lstStyle/>
        <a:p>
          <a:endParaRPr lang="es-MX"/>
        </a:p>
      </dgm:t>
    </dgm:pt>
    <dgm:pt modelId="{B85886F7-3785-4EC6-BA78-1249528A6663}" type="sibTrans" cxnId="{355286B8-58A5-4919-A98A-62BA80202B3A}">
      <dgm:prSet/>
      <dgm:spPr/>
      <dgm:t>
        <a:bodyPr/>
        <a:lstStyle/>
        <a:p>
          <a:endParaRPr lang="es-MX"/>
        </a:p>
      </dgm:t>
    </dgm:pt>
    <dgm:pt modelId="{DA0ED92B-6796-4CC8-B85E-032D9330F15B}">
      <dgm:prSet/>
      <dgm:spPr/>
      <dgm:t>
        <a:bodyPr/>
        <a:lstStyle/>
        <a:p>
          <a:r>
            <a:rPr lang="es-CO" dirty="0"/>
            <a:t>Municipios Certificados y No C</a:t>
          </a:r>
          <a:endParaRPr lang="es-ES" dirty="0"/>
        </a:p>
      </dgm:t>
    </dgm:pt>
    <dgm:pt modelId="{3BF3D380-EAEF-49C9-B410-B599D5D30C23}" type="parTrans" cxnId="{484BFF17-2CA7-4E05-9A8D-778E4206BBB5}">
      <dgm:prSet/>
      <dgm:spPr/>
      <dgm:t>
        <a:bodyPr/>
        <a:lstStyle/>
        <a:p>
          <a:endParaRPr lang="es-MX"/>
        </a:p>
      </dgm:t>
    </dgm:pt>
    <dgm:pt modelId="{FF5EB10F-7911-4E41-9A7A-876AA6A99230}" type="sibTrans" cxnId="{484BFF17-2CA7-4E05-9A8D-778E4206BBB5}">
      <dgm:prSet/>
      <dgm:spPr/>
      <dgm:t>
        <a:bodyPr/>
        <a:lstStyle/>
        <a:p>
          <a:endParaRPr lang="es-MX"/>
        </a:p>
      </dgm:t>
    </dgm:pt>
    <dgm:pt modelId="{9A71E29C-C564-4A9E-8E63-A3402D3EC207}">
      <dgm:prSet custT="1"/>
      <dgm:spPr/>
      <dgm:t>
        <a:bodyPr/>
        <a:lstStyle/>
        <a:p>
          <a:r>
            <a:rPr lang="es-ES" sz="1600" b="1" dirty="0"/>
            <a:t> </a:t>
          </a:r>
          <a:r>
            <a:rPr lang="es-CO" sz="1600" dirty="0"/>
            <a:t>Distritos</a:t>
          </a:r>
          <a:endParaRPr lang="es-ES" sz="1600" b="1" dirty="0"/>
        </a:p>
      </dgm:t>
    </dgm:pt>
    <dgm:pt modelId="{0B71BCA4-D2AB-423A-8834-D4A5324C3798}" type="parTrans" cxnId="{588A54C9-16DF-426F-A14C-844463325E2F}">
      <dgm:prSet/>
      <dgm:spPr/>
      <dgm:t>
        <a:bodyPr/>
        <a:lstStyle/>
        <a:p>
          <a:endParaRPr lang="es-MX"/>
        </a:p>
      </dgm:t>
    </dgm:pt>
    <dgm:pt modelId="{0993D89A-51B7-4B11-B153-D5C6294BBB4D}" type="sibTrans" cxnId="{588A54C9-16DF-426F-A14C-844463325E2F}">
      <dgm:prSet/>
      <dgm:spPr/>
      <dgm:t>
        <a:bodyPr/>
        <a:lstStyle/>
        <a:p>
          <a:endParaRPr lang="es-MX"/>
        </a:p>
      </dgm:t>
    </dgm:pt>
    <dgm:pt modelId="{2913186A-655E-4FBC-B5D5-D9DD1F93EE6E}">
      <dgm:prSet/>
      <dgm:spPr/>
      <dgm:t>
        <a:bodyPr/>
        <a:lstStyle/>
        <a:p>
          <a:r>
            <a:rPr lang="es-CO" dirty="0"/>
            <a:t>Municipios </a:t>
          </a:r>
          <a:r>
            <a:rPr lang="es-CO" dirty="0" err="1"/>
            <a:t>cert</a:t>
          </a:r>
          <a:r>
            <a:rPr lang="es-CO" dirty="0"/>
            <a:t> y no</a:t>
          </a:r>
        </a:p>
      </dgm:t>
    </dgm:pt>
    <dgm:pt modelId="{CE574DCB-6D75-4C6B-AAE0-EB2A19A5F5D9}" type="parTrans" cxnId="{923D252A-1E42-4652-AF69-A49C5277786C}">
      <dgm:prSet/>
      <dgm:spPr/>
      <dgm:t>
        <a:bodyPr/>
        <a:lstStyle/>
        <a:p>
          <a:endParaRPr lang="es-ES"/>
        </a:p>
      </dgm:t>
    </dgm:pt>
    <dgm:pt modelId="{5CB21974-A3C2-43A7-B514-9A0AE2D4749E}" type="sibTrans" cxnId="{923D252A-1E42-4652-AF69-A49C5277786C}">
      <dgm:prSet/>
      <dgm:spPr/>
      <dgm:t>
        <a:bodyPr/>
        <a:lstStyle/>
        <a:p>
          <a:endParaRPr lang="es-CO"/>
        </a:p>
      </dgm:t>
    </dgm:pt>
    <dgm:pt modelId="{0BB60A43-BAE9-47ED-9479-A7E898BF75C5}" type="pres">
      <dgm:prSet presAssocID="{ADA55FA0-D58A-41C7-9F42-0F131C73F2B2}" presName="Name0" presStyleCnt="0">
        <dgm:presLayoutVars>
          <dgm:chPref val="1"/>
          <dgm:dir/>
          <dgm:animOne val="branch"/>
          <dgm:animLvl val="lvl"/>
          <dgm:resizeHandles val="exact"/>
        </dgm:presLayoutVars>
      </dgm:prSet>
      <dgm:spPr/>
    </dgm:pt>
    <dgm:pt modelId="{12822032-A751-4A12-91A5-EC268CFA077D}" type="pres">
      <dgm:prSet presAssocID="{A59A573F-FFFB-4486-AE48-9245C6D53A3B}" presName="root1" presStyleCnt="0"/>
      <dgm:spPr/>
    </dgm:pt>
    <dgm:pt modelId="{2FBE0E76-2762-4884-AB51-8B60A92D76D7}" type="pres">
      <dgm:prSet presAssocID="{A59A573F-FFFB-4486-AE48-9245C6D53A3B}" presName="LevelOneTextNode" presStyleLbl="node0" presStyleIdx="0" presStyleCnt="1" custScaleY="154546" custLinFactX="-1096" custLinFactNeighborX="-100000" custLinFactNeighborY="1034">
        <dgm:presLayoutVars>
          <dgm:chPref val="3"/>
        </dgm:presLayoutVars>
      </dgm:prSet>
      <dgm:spPr/>
    </dgm:pt>
    <dgm:pt modelId="{233978A5-6F7C-49E4-8414-993FA6E2EBA4}" type="pres">
      <dgm:prSet presAssocID="{A59A573F-FFFB-4486-AE48-9245C6D53A3B}" presName="level2hierChild" presStyleCnt="0"/>
      <dgm:spPr/>
    </dgm:pt>
    <dgm:pt modelId="{7E44A9FB-CCBD-4DF8-8AD4-B74F0745504D}" type="pres">
      <dgm:prSet presAssocID="{1564A6EC-4689-4BD6-BA7A-AAEAC918514E}" presName="conn2-1" presStyleLbl="parChTrans1D2" presStyleIdx="0" presStyleCnt="4"/>
      <dgm:spPr/>
    </dgm:pt>
    <dgm:pt modelId="{5C7D98AF-F878-4F88-BA04-334CEF3B1F25}" type="pres">
      <dgm:prSet presAssocID="{1564A6EC-4689-4BD6-BA7A-AAEAC918514E}" presName="connTx" presStyleLbl="parChTrans1D2" presStyleIdx="0" presStyleCnt="4"/>
      <dgm:spPr/>
    </dgm:pt>
    <dgm:pt modelId="{C40ABC96-79C9-4315-B99E-76BC76A1F1A9}" type="pres">
      <dgm:prSet presAssocID="{37C525F2-F950-44D2-ACD8-2C9556A5583C}" presName="root2" presStyleCnt="0"/>
      <dgm:spPr/>
    </dgm:pt>
    <dgm:pt modelId="{96AA06C1-DC26-429D-B1AC-30D779CDFF65}" type="pres">
      <dgm:prSet presAssocID="{37C525F2-F950-44D2-ACD8-2C9556A5583C}" presName="LevelTwoTextNode" presStyleLbl="node2" presStyleIdx="0" presStyleCnt="4" custScaleY="140502" custLinFactNeighborX="1259" custLinFactNeighborY="-66092">
        <dgm:presLayoutVars>
          <dgm:chPref val="3"/>
        </dgm:presLayoutVars>
      </dgm:prSet>
      <dgm:spPr/>
    </dgm:pt>
    <dgm:pt modelId="{A8E117D0-64A2-4D3C-92D2-EA668A41BDE2}" type="pres">
      <dgm:prSet presAssocID="{37C525F2-F950-44D2-ACD8-2C9556A5583C}" presName="level3hierChild" presStyleCnt="0"/>
      <dgm:spPr/>
    </dgm:pt>
    <dgm:pt modelId="{1E41A26B-8360-4AFA-8291-1D8D0FD4A970}" type="pres">
      <dgm:prSet presAssocID="{BE9BB67A-A275-4BF1-AEAE-9EA0C50641FB}" presName="conn2-1" presStyleLbl="parChTrans1D3" presStyleIdx="0" presStyleCnt="9"/>
      <dgm:spPr/>
    </dgm:pt>
    <dgm:pt modelId="{0F113C33-9026-41A1-AFDF-D34B757698AC}" type="pres">
      <dgm:prSet presAssocID="{BE9BB67A-A275-4BF1-AEAE-9EA0C50641FB}" presName="connTx" presStyleLbl="parChTrans1D3" presStyleIdx="0" presStyleCnt="9"/>
      <dgm:spPr/>
    </dgm:pt>
    <dgm:pt modelId="{1C40E6D6-FD00-4BBD-AF83-B604B18742C2}" type="pres">
      <dgm:prSet presAssocID="{16F0E474-5510-4571-BFC9-CD26A06A19DD}" presName="root2" presStyleCnt="0"/>
      <dgm:spPr/>
    </dgm:pt>
    <dgm:pt modelId="{6BA7E3F4-5293-47A1-B542-01A1DCA9FA6F}" type="pres">
      <dgm:prSet presAssocID="{16F0E474-5510-4571-BFC9-CD26A06A19DD}" presName="LevelTwoTextNode" presStyleLbl="node3" presStyleIdx="0" presStyleCnt="9" custScaleX="144541" custLinFactNeighborX="35794" custLinFactNeighborY="-637">
        <dgm:presLayoutVars>
          <dgm:chPref val="3"/>
        </dgm:presLayoutVars>
      </dgm:prSet>
      <dgm:spPr/>
    </dgm:pt>
    <dgm:pt modelId="{1EFFA0F7-E9F6-43DE-B39D-9FEE9A5BE782}" type="pres">
      <dgm:prSet presAssocID="{16F0E474-5510-4571-BFC9-CD26A06A19DD}" presName="level3hierChild" presStyleCnt="0"/>
      <dgm:spPr/>
    </dgm:pt>
    <dgm:pt modelId="{023ED35B-CC06-4676-B847-C9A1DDBC1C30}" type="pres">
      <dgm:prSet presAssocID="{B9799058-7759-4D36-92F0-5CE5FEB39CA9}" presName="conn2-1" presStyleLbl="parChTrans1D3" presStyleIdx="1" presStyleCnt="9"/>
      <dgm:spPr/>
    </dgm:pt>
    <dgm:pt modelId="{AC7C5BE2-7B68-4981-BF4D-4CC598A0BD73}" type="pres">
      <dgm:prSet presAssocID="{B9799058-7759-4D36-92F0-5CE5FEB39CA9}" presName="connTx" presStyleLbl="parChTrans1D3" presStyleIdx="1" presStyleCnt="9"/>
      <dgm:spPr/>
    </dgm:pt>
    <dgm:pt modelId="{9A299F5B-7FEC-443E-8FDB-AD5A8005D75E}" type="pres">
      <dgm:prSet presAssocID="{BE3E35A1-D02E-41B9-8B54-E901D2C3657D}" presName="root2" presStyleCnt="0"/>
      <dgm:spPr/>
    </dgm:pt>
    <dgm:pt modelId="{3FA58021-0406-4FC6-84F9-54CAD784155C}" type="pres">
      <dgm:prSet presAssocID="{BE3E35A1-D02E-41B9-8B54-E901D2C3657D}" presName="LevelTwoTextNode" presStyleLbl="node3" presStyleIdx="1" presStyleCnt="9" custScaleX="145666" custLinFactNeighborX="34772" custLinFactNeighborY="-10082">
        <dgm:presLayoutVars>
          <dgm:chPref val="3"/>
        </dgm:presLayoutVars>
      </dgm:prSet>
      <dgm:spPr/>
    </dgm:pt>
    <dgm:pt modelId="{ACB189E4-52D8-4B2E-AD89-275EF6479EFD}" type="pres">
      <dgm:prSet presAssocID="{BE3E35A1-D02E-41B9-8B54-E901D2C3657D}" presName="level3hierChild" presStyleCnt="0"/>
      <dgm:spPr/>
    </dgm:pt>
    <dgm:pt modelId="{83EAC4BE-FD9E-432A-A61F-7E7A32BD311B}" type="pres">
      <dgm:prSet presAssocID="{1EF431C5-1074-4AB2-8379-708CF76080D7}" presName="conn2-1" presStyleLbl="parChTrans1D3" presStyleIdx="2" presStyleCnt="9"/>
      <dgm:spPr/>
    </dgm:pt>
    <dgm:pt modelId="{E68284A0-DB0D-4427-AF01-C8E10C590845}" type="pres">
      <dgm:prSet presAssocID="{1EF431C5-1074-4AB2-8379-708CF76080D7}" presName="connTx" presStyleLbl="parChTrans1D3" presStyleIdx="2" presStyleCnt="9"/>
      <dgm:spPr/>
    </dgm:pt>
    <dgm:pt modelId="{8F289C74-0B65-46FC-A8E1-B22681E04C6E}" type="pres">
      <dgm:prSet presAssocID="{50DC1792-936F-4AB8-8628-FD83EA6A83D4}" presName="root2" presStyleCnt="0"/>
      <dgm:spPr/>
    </dgm:pt>
    <dgm:pt modelId="{C2246624-AD93-4D32-B1CB-9A5DB398A5FD}" type="pres">
      <dgm:prSet presAssocID="{50DC1792-936F-4AB8-8628-FD83EA6A83D4}" presName="LevelTwoTextNode" presStyleLbl="node3" presStyleIdx="2" presStyleCnt="9" custScaleX="141414" custLinFactNeighborX="37471" custLinFactNeighborY="-12603">
        <dgm:presLayoutVars>
          <dgm:chPref val="3"/>
        </dgm:presLayoutVars>
      </dgm:prSet>
      <dgm:spPr/>
    </dgm:pt>
    <dgm:pt modelId="{B776DCC4-0B81-459C-BFF5-4AD79813616C}" type="pres">
      <dgm:prSet presAssocID="{50DC1792-936F-4AB8-8628-FD83EA6A83D4}" presName="level3hierChild" presStyleCnt="0"/>
      <dgm:spPr/>
    </dgm:pt>
    <dgm:pt modelId="{276B9DE0-DE5F-4A4D-899A-F606053E1857}" type="pres">
      <dgm:prSet presAssocID="{BACF1821-5303-4719-B65E-EF61C4270072}" presName="conn2-1" presStyleLbl="parChTrans1D2" presStyleIdx="1" presStyleCnt="4"/>
      <dgm:spPr/>
    </dgm:pt>
    <dgm:pt modelId="{C7C9B991-181D-4483-BA32-B51330E7F929}" type="pres">
      <dgm:prSet presAssocID="{BACF1821-5303-4719-B65E-EF61C4270072}" presName="connTx" presStyleLbl="parChTrans1D2" presStyleIdx="1" presStyleCnt="4"/>
      <dgm:spPr/>
    </dgm:pt>
    <dgm:pt modelId="{EE9E327C-90FB-4F7D-8E52-24401C19A452}" type="pres">
      <dgm:prSet presAssocID="{9DDA3136-E442-4BE0-901C-DC4C9932F957}" presName="root2" presStyleCnt="0"/>
      <dgm:spPr/>
    </dgm:pt>
    <dgm:pt modelId="{FB8BAB45-E7EA-4DC6-B67C-8F0C1A5D2127}" type="pres">
      <dgm:prSet presAssocID="{9DDA3136-E442-4BE0-901C-DC4C9932F957}" presName="LevelTwoTextNode" presStyleLbl="node2" presStyleIdx="1" presStyleCnt="4" custLinFactNeighborX="2549" custLinFactNeighborY="3833">
        <dgm:presLayoutVars>
          <dgm:chPref val="3"/>
        </dgm:presLayoutVars>
      </dgm:prSet>
      <dgm:spPr/>
    </dgm:pt>
    <dgm:pt modelId="{4121B222-6391-4402-8625-D6F9D6CC9867}" type="pres">
      <dgm:prSet presAssocID="{9DDA3136-E442-4BE0-901C-DC4C9932F957}" presName="level3hierChild" presStyleCnt="0"/>
      <dgm:spPr/>
    </dgm:pt>
    <dgm:pt modelId="{DA46EA5D-0631-40C3-B62A-89DA61190FC6}" type="pres">
      <dgm:prSet presAssocID="{0B71BCA4-D2AB-423A-8834-D4A5324C3798}" presName="conn2-1" presStyleLbl="parChTrans1D3" presStyleIdx="3" presStyleCnt="9"/>
      <dgm:spPr/>
    </dgm:pt>
    <dgm:pt modelId="{2318161A-50B3-485C-9525-463E89ECD615}" type="pres">
      <dgm:prSet presAssocID="{0B71BCA4-D2AB-423A-8834-D4A5324C3798}" presName="connTx" presStyleLbl="parChTrans1D3" presStyleIdx="3" presStyleCnt="9"/>
      <dgm:spPr/>
    </dgm:pt>
    <dgm:pt modelId="{0DB45257-4EDC-46B2-82C3-42DA417775D6}" type="pres">
      <dgm:prSet presAssocID="{9A71E29C-C564-4A9E-8E63-A3402D3EC207}" presName="root2" presStyleCnt="0"/>
      <dgm:spPr/>
    </dgm:pt>
    <dgm:pt modelId="{9AD18D33-2885-4249-907E-68C96CFB9B59}" type="pres">
      <dgm:prSet presAssocID="{9A71E29C-C564-4A9E-8E63-A3402D3EC207}" presName="LevelTwoTextNode" presStyleLbl="node3" presStyleIdx="3" presStyleCnt="9" custScaleX="139470" custLinFactNeighborX="40726" custLinFactNeighborY="-2520">
        <dgm:presLayoutVars>
          <dgm:chPref val="3"/>
        </dgm:presLayoutVars>
      </dgm:prSet>
      <dgm:spPr/>
    </dgm:pt>
    <dgm:pt modelId="{12DE31DF-C611-494A-8914-6986D0289AE8}" type="pres">
      <dgm:prSet presAssocID="{9A71E29C-C564-4A9E-8E63-A3402D3EC207}" presName="level3hierChild" presStyleCnt="0"/>
      <dgm:spPr/>
    </dgm:pt>
    <dgm:pt modelId="{8A30CA6B-7651-4F56-AA23-363D981594BE}" type="pres">
      <dgm:prSet presAssocID="{3BF3D380-EAEF-49C9-B410-B599D5D30C23}" presName="conn2-1" presStyleLbl="parChTrans1D3" presStyleIdx="4" presStyleCnt="9"/>
      <dgm:spPr/>
    </dgm:pt>
    <dgm:pt modelId="{9DACD233-2767-47A3-8CF2-52FD82E187D6}" type="pres">
      <dgm:prSet presAssocID="{3BF3D380-EAEF-49C9-B410-B599D5D30C23}" presName="connTx" presStyleLbl="parChTrans1D3" presStyleIdx="4" presStyleCnt="9"/>
      <dgm:spPr/>
    </dgm:pt>
    <dgm:pt modelId="{FB2D5EC8-39BA-40E5-B9A1-91C13B0BC6C2}" type="pres">
      <dgm:prSet presAssocID="{DA0ED92B-6796-4CC8-B85E-032D9330F15B}" presName="root2" presStyleCnt="0"/>
      <dgm:spPr/>
    </dgm:pt>
    <dgm:pt modelId="{00ABC699-0939-4EAF-97CA-07A4702B1106}" type="pres">
      <dgm:prSet presAssocID="{DA0ED92B-6796-4CC8-B85E-032D9330F15B}" presName="LevelTwoTextNode" presStyleLbl="node3" presStyleIdx="4" presStyleCnt="9" custScaleX="142544" custLinFactNeighborX="39189" custLinFactNeighborY="-6589">
        <dgm:presLayoutVars>
          <dgm:chPref val="3"/>
        </dgm:presLayoutVars>
      </dgm:prSet>
      <dgm:spPr/>
    </dgm:pt>
    <dgm:pt modelId="{EC26DD8D-EE22-41E8-AA8D-83F33565B3A3}" type="pres">
      <dgm:prSet presAssocID="{DA0ED92B-6796-4CC8-B85E-032D9330F15B}" presName="level3hierChild" presStyleCnt="0"/>
      <dgm:spPr/>
    </dgm:pt>
    <dgm:pt modelId="{4F7CD1B9-0FB1-479D-8C6D-0F04CA339140}" type="pres">
      <dgm:prSet presAssocID="{EDA26807-7610-46E8-839C-F4BB0E8579B2}" presName="conn2-1" presStyleLbl="parChTrans1D2" presStyleIdx="2" presStyleCnt="4"/>
      <dgm:spPr/>
    </dgm:pt>
    <dgm:pt modelId="{FFB74E68-64A4-408A-8C53-62EC5971CF5B}" type="pres">
      <dgm:prSet presAssocID="{EDA26807-7610-46E8-839C-F4BB0E8579B2}" presName="connTx" presStyleLbl="parChTrans1D2" presStyleIdx="2" presStyleCnt="4"/>
      <dgm:spPr/>
    </dgm:pt>
    <dgm:pt modelId="{FD20264A-E67C-44DA-8C78-60159DA22719}" type="pres">
      <dgm:prSet presAssocID="{32A6EC92-9B6D-4CCD-95CB-558D0CA6A164}" presName="root2" presStyleCnt="0"/>
      <dgm:spPr/>
    </dgm:pt>
    <dgm:pt modelId="{2A047E04-5BEC-463F-8FF6-D563782D6923}" type="pres">
      <dgm:prSet presAssocID="{32A6EC92-9B6D-4CCD-95CB-558D0CA6A164}" presName="LevelTwoTextNode" presStyleLbl="node2" presStyleIdx="2" presStyleCnt="4" custLinFactNeighborX="1736" custLinFactNeighborY="27298">
        <dgm:presLayoutVars>
          <dgm:chPref val="3"/>
        </dgm:presLayoutVars>
      </dgm:prSet>
      <dgm:spPr/>
    </dgm:pt>
    <dgm:pt modelId="{BBDD6FF7-231A-4445-A357-613642D8A673}" type="pres">
      <dgm:prSet presAssocID="{32A6EC92-9B6D-4CCD-95CB-558D0CA6A164}" presName="level3hierChild" presStyleCnt="0"/>
      <dgm:spPr/>
    </dgm:pt>
    <dgm:pt modelId="{D955475C-2647-4957-985D-8942D3F7CC72}" type="pres">
      <dgm:prSet presAssocID="{396D1BD7-F633-44A6-BDC9-EB3E31EA4604}" presName="conn2-1" presStyleLbl="parChTrans1D3" presStyleIdx="5" presStyleCnt="9"/>
      <dgm:spPr/>
    </dgm:pt>
    <dgm:pt modelId="{09B16F20-D947-4648-8CE0-6AFF9B466F5B}" type="pres">
      <dgm:prSet presAssocID="{396D1BD7-F633-44A6-BDC9-EB3E31EA4604}" presName="connTx" presStyleLbl="parChTrans1D3" presStyleIdx="5" presStyleCnt="9"/>
      <dgm:spPr/>
    </dgm:pt>
    <dgm:pt modelId="{3004D71B-E68D-4ADF-979F-0A6DB9C472A4}" type="pres">
      <dgm:prSet presAssocID="{E1DC30A4-F748-43AA-9306-0A97E649CF45}" presName="root2" presStyleCnt="0"/>
      <dgm:spPr/>
    </dgm:pt>
    <dgm:pt modelId="{08E83AD5-EE27-422A-A885-6FC870210CC7}" type="pres">
      <dgm:prSet presAssocID="{E1DC30A4-F748-43AA-9306-0A97E649CF45}" presName="LevelTwoTextNode" presStyleLbl="node3" presStyleIdx="5" presStyleCnt="9" custScaleX="115759" custScaleY="95943" custLinFactX="43815" custLinFactNeighborX="100000" custLinFactNeighborY="47443">
        <dgm:presLayoutVars>
          <dgm:chPref val="3"/>
        </dgm:presLayoutVars>
      </dgm:prSet>
      <dgm:spPr/>
    </dgm:pt>
    <dgm:pt modelId="{DE546380-E456-4B47-AF58-EF83849D2EA5}" type="pres">
      <dgm:prSet presAssocID="{E1DC30A4-F748-43AA-9306-0A97E649CF45}" presName="level3hierChild" presStyleCnt="0"/>
      <dgm:spPr/>
    </dgm:pt>
    <dgm:pt modelId="{4724468A-898E-416D-9C0A-DD43E02DEFE8}" type="pres">
      <dgm:prSet presAssocID="{CE574DCB-6D75-4C6B-AAE0-EB2A19A5F5D9}" presName="conn2-1" presStyleLbl="parChTrans1D3" presStyleIdx="6" presStyleCnt="9"/>
      <dgm:spPr/>
    </dgm:pt>
    <dgm:pt modelId="{A01C2996-C3AA-4721-9D46-B1FB7DD6C637}" type="pres">
      <dgm:prSet presAssocID="{CE574DCB-6D75-4C6B-AAE0-EB2A19A5F5D9}" presName="connTx" presStyleLbl="parChTrans1D3" presStyleIdx="6" presStyleCnt="9"/>
      <dgm:spPr/>
    </dgm:pt>
    <dgm:pt modelId="{D2D1F1F7-6C3C-426B-86C0-D5A802676F3D}" type="pres">
      <dgm:prSet presAssocID="{2913186A-655E-4FBC-B5D5-D9DD1F93EE6E}" presName="root2" presStyleCnt="0"/>
      <dgm:spPr/>
    </dgm:pt>
    <dgm:pt modelId="{B92BF79C-8655-4B20-B144-C3EB92208341}" type="pres">
      <dgm:prSet presAssocID="{2913186A-655E-4FBC-B5D5-D9DD1F93EE6E}" presName="LevelTwoTextNode" presStyleLbl="node3" presStyleIdx="6" presStyleCnt="9" custScaleX="115759" custScaleY="95943" custLinFactX="43244" custLinFactNeighborX="100000" custLinFactNeighborY="69116">
        <dgm:presLayoutVars>
          <dgm:chPref val="3"/>
        </dgm:presLayoutVars>
      </dgm:prSet>
      <dgm:spPr/>
    </dgm:pt>
    <dgm:pt modelId="{9C71DFEE-9410-445B-BA37-4F0D15C88C9D}" type="pres">
      <dgm:prSet presAssocID="{2913186A-655E-4FBC-B5D5-D9DD1F93EE6E}" presName="level3hierChild" presStyleCnt="0"/>
      <dgm:spPr/>
    </dgm:pt>
    <dgm:pt modelId="{47B01CEC-806A-43C9-9F14-05F98246A712}" type="pres">
      <dgm:prSet presAssocID="{1ED7039B-BBF8-4497-96C4-5C10E5E25EA5}" presName="conn2-1" presStyleLbl="parChTrans1D2" presStyleIdx="3" presStyleCnt="4"/>
      <dgm:spPr/>
    </dgm:pt>
    <dgm:pt modelId="{B0955C6F-62FF-4E7B-94AE-DAE6FFBD13C0}" type="pres">
      <dgm:prSet presAssocID="{1ED7039B-BBF8-4497-96C4-5C10E5E25EA5}" presName="connTx" presStyleLbl="parChTrans1D2" presStyleIdx="3" presStyleCnt="4"/>
      <dgm:spPr/>
    </dgm:pt>
    <dgm:pt modelId="{2B583FE6-9E36-47D4-AFE6-2FABAD91A6D0}" type="pres">
      <dgm:prSet presAssocID="{9DF3F25C-8A8C-4FEE-B04A-9C78F8058460}" presName="root2" presStyleCnt="0"/>
      <dgm:spPr/>
    </dgm:pt>
    <dgm:pt modelId="{28C56D98-0655-4579-9CD0-07F2481E80C9}" type="pres">
      <dgm:prSet presAssocID="{9DF3F25C-8A8C-4FEE-B04A-9C78F8058460}" presName="LevelTwoTextNode" presStyleLbl="node2" presStyleIdx="3" presStyleCnt="4" custLinFactY="100000" custLinFactNeighborX="-1806" custLinFactNeighborY="117594">
        <dgm:presLayoutVars>
          <dgm:chPref val="3"/>
        </dgm:presLayoutVars>
      </dgm:prSet>
      <dgm:spPr/>
    </dgm:pt>
    <dgm:pt modelId="{C4EB4367-902A-4EAE-90A6-DB2EFA91BA45}" type="pres">
      <dgm:prSet presAssocID="{9DF3F25C-8A8C-4FEE-B04A-9C78F8058460}" presName="level3hierChild" presStyleCnt="0"/>
      <dgm:spPr/>
    </dgm:pt>
    <dgm:pt modelId="{D20F42E3-9544-48D5-A834-8D5EA4539457}" type="pres">
      <dgm:prSet presAssocID="{68799367-D6DD-4A8C-85F6-DF1177A52AA1}" presName="conn2-1" presStyleLbl="parChTrans1D3" presStyleIdx="7" presStyleCnt="9"/>
      <dgm:spPr/>
    </dgm:pt>
    <dgm:pt modelId="{11415515-C5C4-41C9-9328-3310EE801651}" type="pres">
      <dgm:prSet presAssocID="{68799367-D6DD-4A8C-85F6-DF1177A52AA1}" presName="connTx" presStyleLbl="parChTrans1D3" presStyleIdx="7" presStyleCnt="9"/>
      <dgm:spPr/>
    </dgm:pt>
    <dgm:pt modelId="{66714D7E-DFB9-4D96-9DB3-75271795AED3}" type="pres">
      <dgm:prSet presAssocID="{8436CB78-C127-4ECD-865B-7B3A53256141}" presName="root2" presStyleCnt="0"/>
      <dgm:spPr/>
    </dgm:pt>
    <dgm:pt modelId="{A7CC9280-2888-485F-B7AD-0DF04A9A884A}" type="pres">
      <dgm:prSet presAssocID="{8436CB78-C127-4ECD-865B-7B3A53256141}" presName="LevelTwoTextNode" presStyleLbl="node3" presStyleIdx="7" presStyleCnt="9" custLinFactY="89494" custLinFactNeighborX="5436" custLinFactNeighborY="100000">
        <dgm:presLayoutVars>
          <dgm:chPref val="3"/>
        </dgm:presLayoutVars>
      </dgm:prSet>
      <dgm:spPr/>
    </dgm:pt>
    <dgm:pt modelId="{1666BB73-5D5D-4282-81DF-0ED798EC2C52}" type="pres">
      <dgm:prSet presAssocID="{8436CB78-C127-4ECD-865B-7B3A53256141}" presName="level3hierChild" presStyleCnt="0"/>
      <dgm:spPr/>
    </dgm:pt>
    <dgm:pt modelId="{1541659E-DEC8-4F5A-B84C-5F6F8764A032}" type="pres">
      <dgm:prSet presAssocID="{9D4ADB2C-BEEB-4F56-8816-A5722AE03ADE}" presName="conn2-1" presStyleLbl="parChTrans1D3" presStyleIdx="8" presStyleCnt="9"/>
      <dgm:spPr/>
    </dgm:pt>
    <dgm:pt modelId="{2C90F701-2EFE-4037-B0A4-A7E719D5D072}" type="pres">
      <dgm:prSet presAssocID="{9D4ADB2C-BEEB-4F56-8816-A5722AE03ADE}" presName="connTx" presStyleLbl="parChTrans1D3" presStyleIdx="8" presStyleCnt="9"/>
      <dgm:spPr/>
    </dgm:pt>
    <dgm:pt modelId="{D5CE877B-CB2F-4D47-B016-163939466E2D}" type="pres">
      <dgm:prSet presAssocID="{9A9B83B8-55F6-4A00-B98A-8ABF3DFB38F5}" presName="root2" presStyleCnt="0"/>
      <dgm:spPr/>
    </dgm:pt>
    <dgm:pt modelId="{AC385588-69F6-4972-8BCB-C6F6382D4C0D}" type="pres">
      <dgm:prSet presAssocID="{9A9B83B8-55F6-4A00-B98A-8ABF3DFB38F5}" presName="LevelTwoTextNode" presStyleLbl="node3" presStyleIdx="8" presStyleCnt="9" custLinFactY="91720" custLinFactNeighborX="4387" custLinFactNeighborY="100000">
        <dgm:presLayoutVars>
          <dgm:chPref val="3"/>
        </dgm:presLayoutVars>
      </dgm:prSet>
      <dgm:spPr/>
    </dgm:pt>
    <dgm:pt modelId="{FCFBC8C5-5576-42B7-A16D-6CF27985C117}" type="pres">
      <dgm:prSet presAssocID="{9A9B83B8-55F6-4A00-B98A-8ABF3DFB38F5}" presName="level3hierChild" presStyleCnt="0"/>
      <dgm:spPr/>
    </dgm:pt>
  </dgm:ptLst>
  <dgm:cxnLst>
    <dgm:cxn modelId="{E538720C-70ED-4B03-8324-4871ADC1B2B5}" type="presOf" srcId="{CE574DCB-6D75-4C6B-AAE0-EB2A19A5F5D9}" destId="{A01C2996-C3AA-4721-9D46-B1FB7DD6C637}" srcOrd="1" destOrd="0" presId="urn:microsoft.com/office/officeart/2008/layout/HorizontalMultiLevelHierarchy"/>
    <dgm:cxn modelId="{8A40640F-D9ED-413A-800A-C63191C47097}" type="presOf" srcId="{E1DC30A4-F748-43AA-9306-0A97E649CF45}" destId="{08E83AD5-EE27-422A-A885-6FC870210CC7}" srcOrd="0" destOrd="0" presId="urn:microsoft.com/office/officeart/2008/layout/HorizontalMultiLevelHierarchy"/>
    <dgm:cxn modelId="{484BFF17-2CA7-4E05-9A8D-778E4206BBB5}" srcId="{9DDA3136-E442-4BE0-901C-DC4C9932F957}" destId="{DA0ED92B-6796-4CC8-B85E-032D9330F15B}" srcOrd="1" destOrd="0" parTransId="{3BF3D380-EAEF-49C9-B410-B599D5D30C23}" sibTransId="{FF5EB10F-7911-4E41-9A7A-876AA6A99230}"/>
    <dgm:cxn modelId="{3DDFD323-5E90-4FF6-B9EE-A5BF407ABE0A}" type="presOf" srcId="{8436CB78-C127-4ECD-865B-7B3A53256141}" destId="{A7CC9280-2888-485F-B7AD-0DF04A9A884A}" srcOrd="0" destOrd="0" presId="urn:microsoft.com/office/officeart/2008/layout/HorizontalMultiLevelHierarchy"/>
    <dgm:cxn modelId="{923D252A-1E42-4652-AF69-A49C5277786C}" srcId="{32A6EC92-9B6D-4CCD-95CB-558D0CA6A164}" destId="{2913186A-655E-4FBC-B5D5-D9DD1F93EE6E}" srcOrd="1" destOrd="0" parTransId="{CE574DCB-6D75-4C6B-AAE0-EB2A19A5F5D9}" sibTransId="{5CB21974-A3C2-43A7-B514-9A0AE2D4749E}"/>
    <dgm:cxn modelId="{101BC02E-FEE4-449E-9902-3CA80C6F14E1}" srcId="{A59A573F-FFFB-4486-AE48-9245C6D53A3B}" destId="{32A6EC92-9B6D-4CCD-95CB-558D0CA6A164}" srcOrd="2" destOrd="0" parTransId="{EDA26807-7610-46E8-839C-F4BB0E8579B2}" sibTransId="{EB7BB251-A9E3-4672-AC51-E91F092BC90F}"/>
    <dgm:cxn modelId="{BD7DE739-E687-4BC2-BA2A-6E0FB207BE9D}" type="presOf" srcId="{37C525F2-F950-44D2-ACD8-2C9556A5583C}" destId="{96AA06C1-DC26-429D-B1AC-30D779CDFF65}" srcOrd="0" destOrd="0" presId="urn:microsoft.com/office/officeart/2008/layout/HorizontalMultiLevelHierarchy"/>
    <dgm:cxn modelId="{5C5D823C-95C4-44D0-8712-FB9F9E2F57CF}" srcId="{37C525F2-F950-44D2-ACD8-2C9556A5583C}" destId="{BE3E35A1-D02E-41B9-8B54-E901D2C3657D}" srcOrd="1" destOrd="0" parTransId="{B9799058-7759-4D36-92F0-5CE5FEB39CA9}" sibTransId="{5063CD55-D743-43F0-9F4B-D7DAE52F83AE}"/>
    <dgm:cxn modelId="{EEA42D5F-D432-4BC1-B557-286E960C0172}" type="presOf" srcId="{DA0ED92B-6796-4CC8-B85E-032D9330F15B}" destId="{00ABC699-0939-4EAF-97CA-07A4702B1106}" srcOrd="0" destOrd="0" presId="urn:microsoft.com/office/officeart/2008/layout/HorizontalMultiLevelHierarchy"/>
    <dgm:cxn modelId="{99559061-23FD-4A7A-BE53-3CB16A5F09A1}" type="presOf" srcId="{9DDA3136-E442-4BE0-901C-DC4C9932F957}" destId="{FB8BAB45-E7EA-4DC6-B67C-8F0C1A5D2127}" srcOrd="0" destOrd="0" presId="urn:microsoft.com/office/officeart/2008/layout/HorizontalMultiLevelHierarchy"/>
    <dgm:cxn modelId="{F7B24446-E8D9-446B-82C2-4C828BAC1CC0}" srcId="{37C525F2-F950-44D2-ACD8-2C9556A5583C}" destId="{16F0E474-5510-4571-BFC9-CD26A06A19DD}" srcOrd="0" destOrd="0" parTransId="{BE9BB67A-A275-4BF1-AEAE-9EA0C50641FB}" sibTransId="{6205A8E8-2BB7-4E27-B133-2FE19D21BA5E}"/>
    <dgm:cxn modelId="{8249C04A-F9D4-448A-969C-BA32A4EA522C}" type="presOf" srcId="{68799367-D6DD-4A8C-85F6-DF1177A52AA1}" destId="{11415515-C5C4-41C9-9328-3310EE801651}" srcOrd="1" destOrd="0" presId="urn:microsoft.com/office/officeart/2008/layout/HorizontalMultiLevelHierarchy"/>
    <dgm:cxn modelId="{8468A04C-C418-446C-96D9-144474446FB1}" type="presOf" srcId="{1ED7039B-BBF8-4497-96C4-5C10E5E25EA5}" destId="{47B01CEC-806A-43C9-9F14-05F98246A712}" srcOrd="0" destOrd="0" presId="urn:microsoft.com/office/officeart/2008/layout/HorizontalMultiLevelHierarchy"/>
    <dgm:cxn modelId="{E27F464E-BE8C-41F0-83F3-F7FFFBA9D55C}" type="presOf" srcId="{396D1BD7-F633-44A6-BDC9-EB3E31EA4604}" destId="{D955475C-2647-4957-985D-8942D3F7CC72}" srcOrd="0" destOrd="0" presId="urn:microsoft.com/office/officeart/2008/layout/HorizontalMultiLevelHierarchy"/>
    <dgm:cxn modelId="{F5DEA650-15CA-4525-A0AF-575C2F2C8B3B}" type="presOf" srcId="{BE9BB67A-A275-4BF1-AEAE-9EA0C50641FB}" destId="{0F113C33-9026-41A1-AFDF-D34B757698AC}" srcOrd="1" destOrd="0" presId="urn:microsoft.com/office/officeart/2008/layout/HorizontalMultiLevelHierarchy"/>
    <dgm:cxn modelId="{9AD6C971-C32F-4020-8ABF-29A7500441A3}" type="presOf" srcId="{0B71BCA4-D2AB-423A-8834-D4A5324C3798}" destId="{DA46EA5D-0631-40C3-B62A-89DA61190FC6}" srcOrd="0" destOrd="0" presId="urn:microsoft.com/office/officeart/2008/layout/HorizontalMultiLevelHierarchy"/>
    <dgm:cxn modelId="{6A5FD572-C5C8-4302-878C-FA75CED7832B}" type="presOf" srcId="{9D4ADB2C-BEEB-4F56-8816-A5722AE03ADE}" destId="{2C90F701-2EFE-4037-B0A4-A7E719D5D072}" srcOrd="1" destOrd="0" presId="urn:microsoft.com/office/officeart/2008/layout/HorizontalMultiLevelHierarchy"/>
    <dgm:cxn modelId="{09AE4C73-9D09-42FC-A507-94657ECDC32A}" type="presOf" srcId="{396D1BD7-F633-44A6-BDC9-EB3E31EA4604}" destId="{09B16F20-D947-4648-8CE0-6AFF9B466F5B}" srcOrd="1" destOrd="0" presId="urn:microsoft.com/office/officeart/2008/layout/HorizontalMultiLevelHierarchy"/>
    <dgm:cxn modelId="{8D8D9C76-F625-41F9-99B6-E0DB30C95CF8}" type="presOf" srcId="{9A9B83B8-55F6-4A00-B98A-8ABF3DFB38F5}" destId="{AC385588-69F6-4972-8BCB-C6F6382D4C0D}" srcOrd="0" destOrd="0" presId="urn:microsoft.com/office/officeart/2008/layout/HorizontalMultiLevelHierarchy"/>
    <dgm:cxn modelId="{65717B7E-16E6-4DEC-854C-2BBE152459B5}" type="presOf" srcId="{BE9BB67A-A275-4BF1-AEAE-9EA0C50641FB}" destId="{1E41A26B-8360-4AFA-8291-1D8D0FD4A970}" srcOrd="0" destOrd="0" presId="urn:microsoft.com/office/officeart/2008/layout/HorizontalMultiLevelHierarchy"/>
    <dgm:cxn modelId="{C1D32085-6C3C-434E-ADF5-926385C6C5D0}" type="presOf" srcId="{32A6EC92-9B6D-4CCD-95CB-558D0CA6A164}" destId="{2A047E04-5BEC-463F-8FF6-D563782D6923}" srcOrd="0" destOrd="0" presId="urn:microsoft.com/office/officeart/2008/layout/HorizontalMultiLevelHierarchy"/>
    <dgm:cxn modelId="{EED7898B-11F3-49DD-B243-168E222B3C22}" type="presOf" srcId="{2913186A-655E-4FBC-B5D5-D9DD1F93EE6E}" destId="{B92BF79C-8655-4B20-B144-C3EB92208341}" srcOrd="0" destOrd="0" presId="urn:microsoft.com/office/officeart/2008/layout/HorizontalMultiLevelHierarchy"/>
    <dgm:cxn modelId="{13F6F191-B93F-43DA-B640-C47011E36407}" type="presOf" srcId="{BACF1821-5303-4719-B65E-EF61C4270072}" destId="{276B9DE0-DE5F-4A4D-899A-F606053E1857}" srcOrd="0" destOrd="0" presId="urn:microsoft.com/office/officeart/2008/layout/HorizontalMultiLevelHierarchy"/>
    <dgm:cxn modelId="{DF9B3492-C695-4672-98A0-94D8401C4808}" srcId="{9DF3F25C-8A8C-4FEE-B04A-9C78F8058460}" destId="{8436CB78-C127-4ECD-865B-7B3A53256141}" srcOrd="0" destOrd="0" parTransId="{68799367-D6DD-4A8C-85F6-DF1177A52AA1}" sibTransId="{87E0401B-3B0F-4959-BEF8-30EC0AEF1A8E}"/>
    <dgm:cxn modelId="{1705B293-5C3C-4E57-9055-15B4C91FEB42}" srcId="{A59A573F-FFFB-4486-AE48-9245C6D53A3B}" destId="{37C525F2-F950-44D2-ACD8-2C9556A5583C}" srcOrd="0" destOrd="0" parTransId="{1564A6EC-4689-4BD6-BA7A-AAEAC918514E}" sibTransId="{7EA5F29F-1F0C-42ED-AA7C-28C1ECCCE8E2}"/>
    <dgm:cxn modelId="{10D4F397-5C4C-4FF7-B839-EB2A4978CF5F}" type="presOf" srcId="{9A71E29C-C564-4A9E-8E63-A3402D3EC207}" destId="{9AD18D33-2885-4249-907E-68C96CFB9B59}" srcOrd="0" destOrd="0" presId="urn:microsoft.com/office/officeart/2008/layout/HorizontalMultiLevelHierarchy"/>
    <dgm:cxn modelId="{1467359F-1E0D-4A66-A1C1-9F2127E9A217}" type="presOf" srcId="{ADA55FA0-D58A-41C7-9F42-0F131C73F2B2}" destId="{0BB60A43-BAE9-47ED-9479-A7E898BF75C5}" srcOrd="0" destOrd="0" presId="urn:microsoft.com/office/officeart/2008/layout/HorizontalMultiLevelHierarchy"/>
    <dgm:cxn modelId="{82C6A0A0-DC43-47E4-82F5-1046655FDEDB}" type="presOf" srcId="{68799367-D6DD-4A8C-85F6-DF1177A52AA1}" destId="{D20F42E3-9544-48D5-A834-8D5EA4539457}" srcOrd="0" destOrd="0" presId="urn:microsoft.com/office/officeart/2008/layout/HorizontalMultiLevelHierarchy"/>
    <dgm:cxn modelId="{1BE3AEA1-F818-47E0-AD94-B819685CB343}" type="presOf" srcId="{EDA26807-7610-46E8-839C-F4BB0E8579B2}" destId="{4F7CD1B9-0FB1-479D-8C6D-0F04CA339140}" srcOrd="0" destOrd="0" presId="urn:microsoft.com/office/officeart/2008/layout/HorizontalMultiLevelHierarchy"/>
    <dgm:cxn modelId="{0C8C9CA3-095E-43FE-86BF-DD553A39B322}" srcId="{A59A573F-FFFB-4486-AE48-9245C6D53A3B}" destId="{9DF3F25C-8A8C-4FEE-B04A-9C78F8058460}" srcOrd="3" destOrd="0" parTransId="{1ED7039B-BBF8-4497-96C4-5C10E5E25EA5}" sibTransId="{174C287C-7DEC-48DC-B9DD-991724845B28}"/>
    <dgm:cxn modelId="{0D2732A5-289B-4041-B16C-3D17BD86E13C}" type="presOf" srcId="{B9799058-7759-4D36-92F0-5CE5FEB39CA9}" destId="{023ED35B-CC06-4676-B847-C9A1DDBC1C30}" srcOrd="0" destOrd="0" presId="urn:microsoft.com/office/officeart/2008/layout/HorizontalMultiLevelHierarchy"/>
    <dgm:cxn modelId="{99D3D5A6-C0F8-4465-80A8-379D58B1D8C3}" type="presOf" srcId="{1EF431C5-1074-4AB2-8379-708CF76080D7}" destId="{83EAC4BE-FD9E-432A-A61F-7E7A32BD311B}" srcOrd="0" destOrd="0" presId="urn:microsoft.com/office/officeart/2008/layout/HorizontalMultiLevelHierarchy"/>
    <dgm:cxn modelId="{7AC1CEA9-B036-4C86-9699-943E7A1327C2}" type="presOf" srcId="{50DC1792-936F-4AB8-8628-FD83EA6A83D4}" destId="{C2246624-AD93-4D32-B1CB-9A5DB398A5FD}" srcOrd="0" destOrd="0" presId="urn:microsoft.com/office/officeart/2008/layout/HorizontalMultiLevelHierarchy"/>
    <dgm:cxn modelId="{0C3D9CAA-3762-400A-8B2D-825C08331240}" type="presOf" srcId="{BE3E35A1-D02E-41B9-8B54-E901D2C3657D}" destId="{3FA58021-0406-4FC6-84F9-54CAD784155C}" srcOrd="0" destOrd="0" presId="urn:microsoft.com/office/officeart/2008/layout/HorizontalMultiLevelHierarchy"/>
    <dgm:cxn modelId="{53CA2FB1-665C-4C06-9201-46A7E3FE7F85}" type="presOf" srcId="{A59A573F-FFFB-4486-AE48-9245C6D53A3B}" destId="{2FBE0E76-2762-4884-AB51-8B60A92D76D7}" srcOrd="0" destOrd="0" presId="urn:microsoft.com/office/officeart/2008/layout/HorizontalMultiLevelHierarchy"/>
    <dgm:cxn modelId="{355286B8-58A5-4919-A98A-62BA80202B3A}" srcId="{A59A573F-FFFB-4486-AE48-9245C6D53A3B}" destId="{9DDA3136-E442-4BE0-901C-DC4C9932F957}" srcOrd="1" destOrd="0" parTransId="{BACF1821-5303-4719-B65E-EF61C4270072}" sibTransId="{B85886F7-3785-4EC6-BA78-1249528A6663}"/>
    <dgm:cxn modelId="{E1CFA4B8-B76A-491B-83EA-A720E1667B7F}" type="presOf" srcId="{1564A6EC-4689-4BD6-BA7A-AAEAC918514E}" destId="{5C7D98AF-F878-4F88-BA04-334CEF3B1F25}" srcOrd="1" destOrd="0" presId="urn:microsoft.com/office/officeart/2008/layout/HorizontalMultiLevelHierarchy"/>
    <dgm:cxn modelId="{2D6629B9-354A-4575-9BCD-4FF7BF0BCBAA}" type="presOf" srcId="{1EF431C5-1074-4AB2-8379-708CF76080D7}" destId="{E68284A0-DB0D-4427-AF01-C8E10C590845}" srcOrd="1" destOrd="0" presId="urn:microsoft.com/office/officeart/2008/layout/HorizontalMultiLevelHierarchy"/>
    <dgm:cxn modelId="{E1AF59BA-3B17-4D16-A4F9-C5389D7D7DE2}" type="presOf" srcId="{B9799058-7759-4D36-92F0-5CE5FEB39CA9}" destId="{AC7C5BE2-7B68-4981-BF4D-4CC598A0BD73}" srcOrd="1" destOrd="0" presId="urn:microsoft.com/office/officeart/2008/layout/HorizontalMultiLevelHierarchy"/>
    <dgm:cxn modelId="{C05951BB-2651-4E1F-AA6C-0F3A75CAA082}" type="presOf" srcId="{9D4ADB2C-BEEB-4F56-8816-A5722AE03ADE}" destId="{1541659E-DEC8-4F5A-B84C-5F6F8764A032}" srcOrd="0" destOrd="0" presId="urn:microsoft.com/office/officeart/2008/layout/HorizontalMultiLevelHierarchy"/>
    <dgm:cxn modelId="{24E127BC-3393-4278-B980-D27F8A7246F9}" type="presOf" srcId="{BACF1821-5303-4719-B65E-EF61C4270072}" destId="{C7C9B991-181D-4483-BA32-B51330E7F929}" srcOrd="1" destOrd="0" presId="urn:microsoft.com/office/officeart/2008/layout/HorizontalMultiLevelHierarchy"/>
    <dgm:cxn modelId="{CA2BE3BC-2086-4EE9-BA31-BEE4B589B0A8}" srcId="{32A6EC92-9B6D-4CCD-95CB-558D0CA6A164}" destId="{E1DC30A4-F748-43AA-9306-0A97E649CF45}" srcOrd="0" destOrd="0" parTransId="{396D1BD7-F633-44A6-BDC9-EB3E31EA4604}" sibTransId="{DE517CFD-DEAC-48C4-8714-50A3DE3E3510}"/>
    <dgm:cxn modelId="{3D010CC1-E39D-409C-A17C-7413E914FAC7}" type="presOf" srcId="{EDA26807-7610-46E8-839C-F4BB0E8579B2}" destId="{FFB74E68-64A4-408A-8C53-62EC5971CF5B}" srcOrd="1" destOrd="0" presId="urn:microsoft.com/office/officeart/2008/layout/HorizontalMultiLevelHierarchy"/>
    <dgm:cxn modelId="{8B5EAEC6-5706-41A4-A8A9-F47E1AD25634}" type="presOf" srcId="{CE574DCB-6D75-4C6B-AAE0-EB2A19A5F5D9}" destId="{4724468A-898E-416D-9C0A-DD43E02DEFE8}" srcOrd="0" destOrd="0" presId="urn:microsoft.com/office/officeart/2008/layout/HorizontalMultiLevelHierarchy"/>
    <dgm:cxn modelId="{588A54C9-16DF-426F-A14C-844463325E2F}" srcId="{9DDA3136-E442-4BE0-901C-DC4C9932F957}" destId="{9A71E29C-C564-4A9E-8E63-A3402D3EC207}" srcOrd="0" destOrd="0" parTransId="{0B71BCA4-D2AB-423A-8834-D4A5324C3798}" sibTransId="{0993D89A-51B7-4B11-B153-D5C6294BBB4D}"/>
    <dgm:cxn modelId="{A9BA45D4-209E-4DD2-B2F5-4282F50B0BAF}" type="presOf" srcId="{0B71BCA4-D2AB-423A-8834-D4A5324C3798}" destId="{2318161A-50B3-485C-9525-463E89ECD615}" srcOrd="1" destOrd="0" presId="urn:microsoft.com/office/officeart/2008/layout/HorizontalMultiLevelHierarchy"/>
    <dgm:cxn modelId="{084156D4-C461-4212-8474-B43664E13319}" srcId="{37C525F2-F950-44D2-ACD8-2C9556A5583C}" destId="{50DC1792-936F-4AB8-8628-FD83EA6A83D4}" srcOrd="2" destOrd="0" parTransId="{1EF431C5-1074-4AB2-8379-708CF76080D7}" sibTransId="{B2A25DB3-9259-40A4-9197-58CA29A73DF3}"/>
    <dgm:cxn modelId="{254912E0-C1A7-40F3-AEEF-E5357E4C3A59}" type="presOf" srcId="{1ED7039B-BBF8-4497-96C4-5C10E5E25EA5}" destId="{B0955C6F-62FF-4E7B-94AE-DAE6FFBD13C0}" srcOrd="1" destOrd="0" presId="urn:microsoft.com/office/officeart/2008/layout/HorizontalMultiLevelHierarchy"/>
    <dgm:cxn modelId="{141C8BE3-879F-4C80-B20B-A51EB90A78D0}" type="presOf" srcId="{16F0E474-5510-4571-BFC9-CD26A06A19DD}" destId="{6BA7E3F4-5293-47A1-B542-01A1DCA9FA6F}" srcOrd="0" destOrd="0" presId="urn:microsoft.com/office/officeart/2008/layout/HorizontalMultiLevelHierarchy"/>
    <dgm:cxn modelId="{1CD7C6E5-020E-4DF2-A710-153B461BBD32}" srcId="{ADA55FA0-D58A-41C7-9F42-0F131C73F2B2}" destId="{A59A573F-FFFB-4486-AE48-9245C6D53A3B}" srcOrd="0" destOrd="0" parTransId="{64E9CBCE-A15E-42A0-991D-3B6F15E7181C}" sibTransId="{81FD9D1B-C79F-4C2C-8BFB-568839B1769A}"/>
    <dgm:cxn modelId="{A2C8ABEC-4653-4755-98C3-89D7E010C4F5}" type="presOf" srcId="{1564A6EC-4689-4BD6-BA7A-AAEAC918514E}" destId="{7E44A9FB-CCBD-4DF8-8AD4-B74F0745504D}" srcOrd="0" destOrd="0" presId="urn:microsoft.com/office/officeart/2008/layout/HorizontalMultiLevelHierarchy"/>
    <dgm:cxn modelId="{BE1537ED-8191-4F93-A6A9-767423549FF8}" type="presOf" srcId="{9DF3F25C-8A8C-4FEE-B04A-9C78F8058460}" destId="{28C56D98-0655-4579-9CD0-07F2481E80C9}" srcOrd="0" destOrd="0" presId="urn:microsoft.com/office/officeart/2008/layout/HorizontalMultiLevelHierarchy"/>
    <dgm:cxn modelId="{33E74FED-21AD-433F-AB0F-08B244B3270B}" type="presOf" srcId="{3BF3D380-EAEF-49C9-B410-B599D5D30C23}" destId="{9DACD233-2767-47A3-8CF2-52FD82E187D6}" srcOrd="1" destOrd="0" presId="urn:microsoft.com/office/officeart/2008/layout/HorizontalMultiLevelHierarchy"/>
    <dgm:cxn modelId="{683853ED-DEFE-49AC-901B-CEC4F3EF1065}" srcId="{9DF3F25C-8A8C-4FEE-B04A-9C78F8058460}" destId="{9A9B83B8-55F6-4A00-B98A-8ABF3DFB38F5}" srcOrd="1" destOrd="0" parTransId="{9D4ADB2C-BEEB-4F56-8816-A5722AE03ADE}" sibTransId="{B670646B-3B21-406C-A112-D09786363B60}"/>
    <dgm:cxn modelId="{841388FF-EA2D-478E-96C2-601720D0F686}" type="presOf" srcId="{3BF3D380-EAEF-49C9-B410-B599D5D30C23}" destId="{8A30CA6B-7651-4F56-AA23-363D981594BE}" srcOrd="0" destOrd="0" presId="urn:microsoft.com/office/officeart/2008/layout/HorizontalMultiLevelHierarchy"/>
    <dgm:cxn modelId="{5C76FED0-8973-479F-B6CA-DC6B718AC691}" type="presParOf" srcId="{0BB60A43-BAE9-47ED-9479-A7E898BF75C5}" destId="{12822032-A751-4A12-91A5-EC268CFA077D}" srcOrd="0" destOrd="0" presId="urn:microsoft.com/office/officeart/2008/layout/HorizontalMultiLevelHierarchy"/>
    <dgm:cxn modelId="{A4295AB4-2548-4039-AB21-728BE923A591}" type="presParOf" srcId="{12822032-A751-4A12-91A5-EC268CFA077D}" destId="{2FBE0E76-2762-4884-AB51-8B60A92D76D7}" srcOrd="0" destOrd="0" presId="urn:microsoft.com/office/officeart/2008/layout/HorizontalMultiLevelHierarchy"/>
    <dgm:cxn modelId="{D6428C6F-75A9-4487-B668-99633912E3B5}" type="presParOf" srcId="{12822032-A751-4A12-91A5-EC268CFA077D}" destId="{233978A5-6F7C-49E4-8414-993FA6E2EBA4}" srcOrd="1" destOrd="0" presId="urn:microsoft.com/office/officeart/2008/layout/HorizontalMultiLevelHierarchy"/>
    <dgm:cxn modelId="{9B15BF4C-8FDA-460A-B812-22DD31E2894D}" type="presParOf" srcId="{233978A5-6F7C-49E4-8414-993FA6E2EBA4}" destId="{7E44A9FB-CCBD-4DF8-8AD4-B74F0745504D}" srcOrd="0" destOrd="0" presId="urn:microsoft.com/office/officeart/2008/layout/HorizontalMultiLevelHierarchy"/>
    <dgm:cxn modelId="{74266179-3C29-48A3-B813-7125E7C09F19}" type="presParOf" srcId="{7E44A9FB-CCBD-4DF8-8AD4-B74F0745504D}" destId="{5C7D98AF-F878-4F88-BA04-334CEF3B1F25}" srcOrd="0" destOrd="0" presId="urn:microsoft.com/office/officeart/2008/layout/HorizontalMultiLevelHierarchy"/>
    <dgm:cxn modelId="{9F82B0BB-CC1F-40AF-8B35-7F1045A4098E}" type="presParOf" srcId="{233978A5-6F7C-49E4-8414-993FA6E2EBA4}" destId="{C40ABC96-79C9-4315-B99E-76BC76A1F1A9}" srcOrd="1" destOrd="0" presId="urn:microsoft.com/office/officeart/2008/layout/HorizontalMultiLevelHierarchy"/>
    <dgm:cxn modelId="{F2121F1F-5D5B-4011-9264-BCB7F9019DA2}" type="presParOf" srcId="{C40ABC96-79C9-4315-B99E-76BC76A1F1A9}" destId="{96AA06C1-DC26-429D-B1AC-30D779CDFF65}" srcOrd="0" destOrd="0" presId="urn:microsoft.com/office/officeart/2008/layout/HorizontalMultiLevelHierarchy"/>
    <dgm:cxn modelId="{F572EEBC-FB10-4957-9451-A5BE4540D9AB}" type="presParOf" srcId="{C40ABC96-79C9-4315-B99E-76BC76A1F1A9}" destId="{A8E117D0-64A2-4D3C-92D2-EA668A41BDE2}" srcOrd="1" destOrd="0" presId="urn:microsoft.com/office/officeart/2008/layout/HorizontalMultiLevelHierarchy"/>
    <dgm:cxn modelId="{771A733A-620D-4550-AAB8-2E6F43A759B9}" type="presParOf" srcId="{A8E117D0-64A2-4D3C-92D2-EA668A41BDE2}" destId="{1E41A26B-8360-4AFA-8291-1D8D0FD4A970}" srcOrd="0" destOrd="0" presId="urn:microsoft.com/office/officeart/2008/layout/HorizontalMultiLevelHierarchy"/>
    <dgm:cxn modelId="{53E52027-2C65-4F35-A78A-D3AF09782136}" type="presParOf" srcId="{1E41A26B-8360-4AFA-8291-1D8D0FD4A970}" destId="{0F113C33-9026-41A1-AFDF-D34B757698AC}" srcOrd="0" destOrd="0" presId="urn:microsoft.com/office/officeart/2008/layout/HorizontalMultiLevelHierarchy"/>
    <dgm:cxn modelId="{9C7511E0-2729-4156-81DC-A1D6E298815D}" type="presParOf" srcId="{A8E117D0-64A2-4D3C-92D2-EA668A41BDE2}" destId="{1C40E6D6-FD00-4BBD-AF83-B604B18742C2}" srcOrd="1" destOrd="0" presId="urn:microsoft.com/office/officeart/2008/layout/HorizontalMultiLevelHierarchy"/>
    <dgm:cxn modelId="{825F6DA3-5D0F-4967-917D-61522CF461D1}" type="presParOf" srcId="{1C40E6D6-FD00-4BBD-AF83-B604B18742C2}" destId="{6BA7E3F4-5293-47A1-B542-01A1DCA9FA6F}" srcOrd="0" destOrd="0" presId="urn:microsoft.com/office/officeart/2008/layout/HorizontalMultiLevelHierarchy"/>
    <dgm:cxn modelId="{B6504E40-FA00-4B04-BAD8-5E6136D1C463}" type="presParOf" srcId="{1C40E6D6-FD00-4BBD-AF83-B604B18742C2}" destId="{1EFFA0F7-E9F6-43DE-B39D-9FEE9A5BE782}" srcOrd="1" destOrd="0" presId="urn:microsoft.com/office/officeart/2008/layout/HorizontalMultiLevelHierarchy"/>
    <dgm:cxn modelId="{EE642EA5-47A7-4DD2-8A19-A52C38CAC29E}" type="presParOf" srcId="{A8E117D0-64A2-4D3C-92D2-EA668A41BDE2}" destId="{023ED35B-CC06-4676-B847-C9A1DDBC1C30}" srcOrd="2" destOrd="0" presId="urn:microsoft.com/office/officeart/2008/layout/HorizontalMultiLevelHierarchy"/>
    <dgm:cxn modelId="{FB4573BD-2D37-43EC-9B12-83F8DCB22014}" type="presParOf" srcId="{023ED35B-CC06-4676-B847-C9A1DDBC1C30}" destId="{AC7C5BE2-7B68-4981-BF4D-4CC598A0BD73}" srcOrd="0" destOrd="0" presId="urn:microsoft.com/office/officeart/2008/layout/HorizontalMultiLevelHierarchy"/>
    <dgm:cxn modelId="{8F4242CD-F6B4-4B8A-910D-C7A03D4B4724}" type="presParOf" srcId="{A8E117D0-64A2-4D3C-92D2-EA668A41BDE2}" destId="{9A299F5B-7FEC-443E-8FDB-AD5A8005D75E}" srcOrd="3" destOrd="0" presId="urn:microsoft.com/office/officeart/2008/layout/HorizontalMultiLevelHierarchy"/>
    <dgm:cxn modelId="{2E7C557A-3B65-4AB1-B56E-4E3DD209DA4F}" type="presParOf" srcId="{9A299F5B-7FEC-443E-8FDB-AD5A8005D75E}" destId="{3FA58021-0406-4FC6-84F9-54CAD784155C}" srcOrd="0" destOrd="0" presId="urn:microsoft.com/office/officeart/2008/layout/HorizontalMultiLevelHierarchy"/>
    <dgm:cxn modelId="{9215787D-0379-4AD6-8496-0B8C132C7263}" type="presParOf" srcId="{9A299F5B-7FEC-443E-8FDB-AD5A8005D75E}" destId="{ACB189E4-52D8-4B2E-AD89-275EF6479EFD}" srcOrd="1" destOrd="0" presId="urn:microsoft.com/office/officeart/2008/layout/HorizontalMultiLevelHierarchy"/>
    <dgm:cxn modelId="{7C755A1A-414F-4669-88C8-66ED55305D69}" type="presParOf" srcId="{A8E117D0-64A2-4D3C-92D2-EA668A41BDE2}" destId="{83EAC4BE-FD9E-432A-A61F-7E7A32BD311B}" srcOrd="4" destOrd="0" presId="urn:microsoft.com/office/officeart/2008/layout/HorizontalMultiLevelHierarchy"/>
    <dgm:cxn modelId="{E51CF10D-4EE0-482E-BBA4-13B0584A2F97}" type="presParOf" srcId="{83EAC4BE-FD9E-432A-A61F-7E7A32BD311B}" destId="{E68284A0-DB0D-4427-AF01-C8E10C590845}" srcOrd="0" destOrd="0" presId="urn:microsoft.com/office/officeart/2008/layout/HorizontalMultiLevelHierarchy"/>
    <dgm:cxn modelId="{993F8C49-D40C-4D58-B181-22E8473421C8}" type="presParOf" srcId="{A8E117D0-64A2-4D3C-92D2-EA668A41BDE2}" destId="{8F289C74-0B65-46FC-A8E1-B22681E04C6E}" srcOrd="5" destOrd="0" presId="urn:microsoft.com/office/officeart/2008/layout/HorizontalMultiLevelHierarchy"/>
    <dgm:cxn modelId="{01CD2E9F-DDE4-40CC-B806-EB186E110EF7}" type="presParOf" srcId="{8F289C74-0B65-46FC-A8E1-B22681E04C6E}" destId="{C2246624-AD93-4D32-B1CB-9A5DB398A5FD}" srcOrd="0" destOrd="0" presId="urn:microsoft.com/office/officeart/2008/layout/HorizontalMultiLevelHierarchy"/>
    <dgm:cxn modelId="{C6AC6AC1-9376-47B9-BFA3-92B41BCC2959}" type="presParOf" srcId="{8F289C74-0B65-46FC-A8E1-B22681E04C6E}" destId="{B776DCC4-0B81-459C-BFF5-4AD79813616C}" srcOrd="1" destOrd="0" presId="urn:microsoft.com/office/officeart/2008/layout/HorizontalMultiLevelHierarchy"/>
    <dgm:cxn modelId="{2DCC5149-46F8-479D-92DB-C096114A0815}" type="presParOf" srcId="{233978A5-6F7C-49E4-8414-993FA6E2EBA4}" destId="{276B9DE0-DE5F-4A4D-899A-F606053E1857}" srcOrd="2" destOrd="0" presId="urn:microsoft.com/office/officeart/2008/layout/HorizontalMultiLevelHierarchy"/>
    <dgm:cxn modelId="{B194A6AC-3821-426B-8847-B05B7D62377D}" type="presParOf" srcId="{276B9DE0-DE5F-4A4D-899A-F606053E1857}" destId="{C7C9B991-181D-4483-BA32-B51330E7F929}" srcOrd="0" destOrd="0" presId="urn:microsoft.com/office/officeart/2008/layout/HorizontalMultiLevelHierarchy"/>
    <dgm:cxn modelId="{BDD43F57-437E-4BC0-B211-6CB72E8EEDD7}" type="presParOf" srcId="{233978A5-6F7C-49E4-8414-993FA6E2EBA4}" destId="{EE9E327C-90FB-4F7D-8E52-24401C19A452}" srcOrd="3" destOrd="0" presId="urn:microsoft.com/office/officeart/2008/layout/HorizontalMultiLevelHierarchy"/>
    <dgm:cxn modelId="{C39AA850-BCAA-4290-A1B0-0A1638764718}" type="presParOf" srcId="{EE9E327C-90FB-4F7D-8E52-24401C19A452}" destId="{FB8BAB45-E7EA-4DC6-B67C-8F0C1A5D2127}" srcOrd="0" destOrd="0" presId="urn:microsoft.com/office/officeart/2008/layout/HorizontalMultiLevelHierarchy"/>
    <dgm:cxn modelId="{2AB08D49-ED4B-47E3-98B6-1FD4144F2C5D}" type="presParOf" srcId="{EE9E327C-90FB-4F7D-8E52-24401C19A452}" destId="{4121B222-6391-4402-8625-D6F9D6CC9867}" srcOrd="1" destOrd="0" presId="urn:microsoft.com/office/officeart/2008/layout/HorizontalMultiLevelHierarchy"/>
    <dgm:cxn modelId="{510D5DEF-941D-4466-A1B1-AA772CA125F4}" type="presParOf" srcId="{4121B222-6391-4402-8625-D6F9D6CC9867}" destId="{DA46EA5D-0631-40C3-B62A-89DA61190FC6}" srcOrd="0" destOrd="0" presId="urn:microsoft.com/office/officeart/2008/layout/HorizontalMultiLevelHierarchy"/>
    <dgm:cxn modelId="{16E6A660-665E-4412-BBB2-5248D6A0A681}" type="presParOf" srcId="{DA46EA5D-0631-40C3-B62A-89DA61190FC6}" destId="{2318161A-50B3-485C-9525-463E89ECD615}" srcOrd="0" destOrd="0" presId="urn:microsoft.com/office/officeart/2008/layout/HorizontalMultiLevelHierarchy"/>
    <dgm:cxn modelId="{6DDFDB65-EEBD-4A04-A48F-3505E3B286CC}" type="presParOf" srcId="{4121B222-6391-4402-8625-D6F9D6CC9867}" destId="{0DB45257-4EDC-46B2-82C3-42DA417775D6}" srcOrd="1" destOrd="0" presId="urn:microsoft.com/office/officeart/2008/layout/HorizontalMultiLevelHierarchy"/>
    <dgm:cxn modelId="{1092035D-02C9-4AC3-A53C-0AB97DFDF1F0}" type="presParOf" srcId="{0DB45257-4EDC-46B2-82C3-42DA417775D6}" destId="{9AD18D33-2885-4249-907E-68C96CFB9B59}" srcOrd="0" destOrd="0" presId="urn:microsoft.com/office/officeart/2008/layout/HorizontalMultiLevelHierarchy"/>
    <dgm:cxn modelId="{607EAFCE-B512-492D-BC38-E91B165732A3}" type="presParOf" srcId="{0DB45257-4EDC-46B2-82C3-42DA417775D6}" destId="{12DE31DF-C611-494A-8914-6986D0289AE8}" srcOrd="1" destOrd="0" presId="urn:microsoft.com/office/officeart/2008/layout/HorizontalMultiLevelHierarchy"/>
    <dgm:cxn modelId="{BBE22CB9-CCB8-452D-B03F-F572DF68E833}" type="presParOf" srcId="{4121B222-6391-4402-8625-D6F9D6CC9867}" destId="{8A30CA6B-7651-4F56-AA23-363D981594BE}" srcOrd="2" destOrd="0" presId="urn:microsoft.com/office/officeart/2008/layout/HorizontalMultiLevelHierarchy"/>
    <dgm:cxn modelId="{61FF5581-8715-4AB1-901C-DD051AC6B6A8}" type="presParOf" srcId="{8A30CA6B-7651-4F56-AA23-363D981594BE}" destId="{9DACD233-2767-47A3-8CF2-52FD82E187D6}" srcOrd="0" destOrd="0" presId="urn:microsoft.com/office/officeart/2008/layout/HorizontalMultiLevelHierarchy"/>
    <dgm:cxn modelId="{C2E281EF-E1DD-4617-A1AB-1F5F0EF1542F}" type="presParOf" srcId="{4121B222-6391-4402-8625-D6F9D6CC9867}" destId="{FB2D5EC8-39BA-40E5-B9A1-91C13B0BC6C2}" srcOrd="3" destOrd="0" presId="urn:microsoft.com/office/officeart/2008/layout/HorizontalMultiLevelHierarchy"/>
    <dgm:cxn modelId="{FFE3768A-C2EC-4C48-A21B-B34BC178DB31}" type="presParOf" srcId="{FB2D5EC8-39BA-40E5-B9A1-91C13B0BC6C2}" destId="{00ABC699-0939-4EAF-97CA-07A4702B1106}" srcOrd="0" destOrd="0" presId="urn:microsoft.com/office/officeart/2008/layout/HorizontalMultiLevelHierarchy"/>
    <dgm:cxn modelId="{C0160E32-CAC1-40C6-AC80-DA86435278CC}" type="presParOf" srcId="{FB2D5EC8-39BA-40E5-B9A1-91C13B0BC6C2}" destId="{EC26DD8D-EE22-41E8-AA8D-83F33565B3A3}" srcOrd="1" destOrd="0" presId="urn:microsoft.com/office/officeart/2008/layout/HorizontalMultiLevelHierarchy"/>
    <dgm:cxn modelId="{9267E37C-EF42-43A3-8892-6FBE0BB7D4B2}" type="presParOf" srcId="{233978A5-6F7C-49E4-8414-993FA6E2EBA4}" destId="{4F7CD1B9-0FB1-479D-8C6D-0F04CA339140}" srcOrd="4" destOrd="0" presId="urn:microsoft.com/office/officeart/2008/layout/HorizontalMultiLevelHierarchy"/>
    <dgm:cxn modelId="{3474654E-4F5F-4739-8179-BF2982493CA2}" type="presParOf" srcId="{4F7CD1B9-0FB1-479D-8C6D-0F04CA339140}" destId="{FFB74E68-64A4-408A-8C53-62EC5971CF5B}" srcOrd="0" destOrd="0" presId="urn:microsoft.com/office/officeart/2008/layout/HorizontalMultiLevelHierarchy"/>
    <dgm:cxn modelId="{9B4F9992-70AD-4B7A-9CDF-DFAE96BCDB36}" type="presParOf" srcId="{233978A5-6F7C-49E4-8414-993FA6E2EBA4}" destId="{FD20264A-E67C-44DA-8C78-60159DA22719}" srcOrd="5" destOrd="0" presId="urn:microsoft.com/office/officeart/2008/layout/HorizontalMultiLevelHierarchy"/>
    <dgm:cxn modelId="{EC27358E-90D2-4314-BBC7-2598765616B8}" type="presParOf" srcId="{FD20264A-E67C-44DA-8C78-60159DA22719}" destId="{2A047E04-5BEC-463F-8FF6-D563782D6923}" srcOrd="0" destOrd="0" presId="urn:microsoft.com/office/officeart/2008/layout/HorizontalMultiLevelHierarchy"/>
    <dgm:cxn modelId="{2E647396-03CB-416E-AF46-E5F50C8920C8}" type="presParOf" srcId="{FD20264A-E67C-44DA-8C78-60159DA22719}" destId="{BBDD6FF7-231A-4445-A357-613642D8A673}" srcOrd="1" destOrd="0" presId="urn:microsoft.com/office/officeart/2008/layout/HorizontalMultiLevelHierarchy"/>
    <dgm:cxn modelId="{F6E6FAEC-1C5D-4FE8-9CA8-0448A6AAC17F}" type="presParOf" srcId="{BBDD6FF7-231A-4445-A357-613642D8A673}" destId="{D955475C-2647-4957-985D-8942D3F7CC72}" srcOrd="0" destOrd="0" presId="urn:microsoft.com/office/officeart/2008/layout/HorizontalMultiLevelHierarchy"/>
    <dgm:cxn modelId="{7FA35707-54A2-4AB9-B18B-157CA358D3EA}" type="presParOf" srcId="{D955475C-2647-4957-985D-8942D3F7CC72}" destId="{09B16F20-D947-4648-8CE0-6AFF9B466F5B}" srcOrd="0" destOrd="0" presId="urn:microsoft.com/office/officeart/2008/layout/HorizontalMultiLevelHierarchy"/>
    <dgm:cxn modelId="{7886734D-18A0-4EE6-83EB-E83687E43540}" type="presParOf" srcId="{BBDD6FF7-231A-4445-A357-613642D8A673}" destId="{3004D71B-E68D-4ADF-979F-0A6DB9C472A4}" srcOrd="1" destOrd="0" presId="urn:microsoft.com/office/officeart/2008/layout/HorizontalMultiLevelHierarchy"/>
    <dgm:cxn modelId="{656B8AA6-D506-4089-AFA6-397123B1F558}" type="presParOf" srcId="{3004D71B-E68D-4ADF-979F-0A6DB9C472A4}" destId="{08E83AD5-EE27-422A-A885-6FC870210CC7}" srcOrd="0" destOrd="0" presId="urn:microsoft.com/office/officeart/2008/layout/HorizontalMultiLevelHierarchy"/>
    <dgm:cxn modelId="{E17E20D0-28FB-44E5-932C-D0E9A029C88D}" type="presParOf" srcId="{3004D71B-E68D-4ADF-979F-0A6DB9C472A4}" destId="{DE546380-E456-4B47-AF58-EF83849D2EA5}" srcOrd="1" destOrd="0" presId="urn:microsoft.com/office/officeart/2008/layout/HorizontalMultiLevelHierarchy"/>
    <dgm:cxn modelId="{EE814ACD-AB33-46A4-997A-C8532CF41656}" type="presParOf" srcId="{BBDD6FF7-231A-4445-A357-613642D8A673}" destId="{4724468A-898E-416D-9C0A-DD43E02DEFE8}" srcOrd="2" destOrd="0" presId="urn:microsoft.com/office/officeart/2008/layout/HorizontalMultiLevelHierarchy"/>
    <dgm:cxn modelId="{DD217C39-8678-43D2-8DDE-BF0820DF01BE}" type="presParOf" srcId="{4724468A-898E-416D-9C0A-DD43E02DEFE8}" destId="{A01C2996-C3AA-4721-9D46-B1FB7DD6C637}" srcOrd="0" destOrd="0" presId="urn:microsoft.com/office/officeart/2008/layout/HorizontalMultiLevelHierarchy"/>
    <dgm:cxn modelId="{88EB8BFC-68C5-429B-9F76-6ACC5FF7D506}" type="presParOf" srcId="{BBDD6FF7-231A-4445-A357-613642D8A673}" destId="{D2D1F1F7-6C3C-426B-86C0-D5A802676F3D}" srcOrd="3" destOrd="0" presId="urn:microsoft.com/office/officeart/2008/layout/HorizontalMultiLevelHierarchy"/>
    <dgm:cxn modelId="{DA9F1944-1942-4CB8-9C88-9819BE01B192}" type="presParOf" srcId="{D2D1F1F7-6C3C-426B-86C0-D5A802676F3D}" destId="{B92BF79C-8655-4B20-B144-C3EB92208341}" srcOrd="0" destOrd="0" presId="urn:microsoft.com/office/officeart/2008/layout/HorizontalMultiLevelHierarchy"/>
    <dgm:cxn modelId="{616B2BEA-0026-4E33-B73D-EA539AE9DC34}" type="presParOf" srcId="{D2D1F1F7-6C3C-426B-86C0-D5A802676F3D}" destId="{9C71DFEE-9410-445B-BA37-4F0D15C88C9D}" srcOrd="1" destOrd="0" presId="urn:microsoft.com/office/officeart/2008/layout/HorizontalMultiLevelHierarchy"/>
    <dgm:cxn modelId="{DADBF235-56DC-42B7-946F-91C467DE079B}" type="presParOf" srcId="{233978A5-6F7C-49E4-8414-993FA6E2EBA4}" destId="{47B01CEC-806A-43C9-9F14-05F98246A712}" srcOrd="6" destOrd="0" presId="urn:microsoft.com/office/officeart/2008/layout/HorizontalMultiLevelHierarchy"/>
    <dgm:cxn modelId="{54D31A2C-C8FB-4008-BA49-BC09C9C7FBC2}" type="presParOf" srcId="{47B01CEC-806A-43C9-9F14-05F98246A712}" destId="{B0955C6F-62FF-4E7B-94AE-DAE6FFBD13C0}" srcOrd="0" destOrd="0" presId="urn:microsoft.com/office/officeart/2008/layout/HorizontalMultiLevelHierarchy"/>
    <dgm:cxn modelId="{3BE7EE16-B836-4C6B-8B24-57213AB6D2C3}" type="presParOf" srcId="{233978A5-6F7C-49E4-8414-993FA6E2EBA4}" destId="{2B583FE6-9E36-47D4-AFE6-2FABAD91A6D0}" srcOrd="7" destOrd="0" presId="urn:microsoft.com/office/officeart/2008/layout/HorizontalMultiLevelHierarchy"/>
    <dgm:cxn modelId="{B816DE3C-F893-4823-8302-6DEB871E42DD}" type="presParOf" srcId="{2B583FE6-9E36-47D4-AFE6-2FABAD91A6D0}" destId="{28C56D98-0655-4579-9CD0-07F2481E80C9}" srcOrd="0" destOrd="0" presId="urn:microsoft.com/office/officeart/2008/layout/HorizontalMultiLevelHierarchy"/>
    <dgm:cxn modelId="{51CB10D5-C267-424F-8F70-1F547307DEFA}" type="presParOf" srcId="{2B583FE6-9E36-47D4-AFE6-2FABAD91A6D0}" destId="{C4EB4367-902A-4EAE-90A6-DB2EFA91BA45}" srcOrd="1" destOrd="0" presId="urn:microsoft.com/office/officeart/2008/layout/HorizontalMultiLevelHierarchy"/>
    <dgm:cxn modelId="{B5A4EA78-FD2D-42E9-A2CC-73FFF17DBE4F}" type="presParOf" srcId="{C4EB4367-902A-4EAE-90A6-DB2EFA91BA45}" destId="{D20F42E3-9544-48D5-A834-8D5EA4539457}" srcOrd="0" destOrd="0" presId="urn:microsoft.com/office/officeart/2008/layout/HorizontalMultiLevelHierarchy"/>
    <dgm:cxn modelId="{8B7BD807-3CA3-40F4-87AB-C79F80D53308}" type="presParOf" srcId="{D20F42E3-9544-48D5-A834-8D5EA4539457}" destId="{11415515-C5C4-41C9-9328-3310EE801651}" srcOrd="0" destOrd="0" presId="urn:microsoft.com/office/officeart/2008/layout/HorizontalMultiLevelHierarchy"/>
    <dgm:cxn modelId="{CB43DDC9-6215-40D8-9433-0F328CC0D88D}" type="presParOf" srcId="{C4EB4367-902A-4EAE-90A6-DB2EFA91BA45}" destId="{66714D7E-DFB9-4D96-9DB3-75271795AED3}" srcOrd="1" destOrd="0" presId="urn:microsoft.com/office/officeart/2008/layout/HorizontalMultiLevelHierarchy"/>
    <dgm:cxn modelId="{EFDE88D9-9E63-4494-AEB7-111127D58525}" type="presParOf" srcId="{66714D7E-DFB9-4D96-9DB3-75271795AED3}" destId="{A7CC9280-2888-485F-B7AD-0DF04A9A884A}" srcOrd="0" destOrd="0" presId="urn:microsoft.com/office/officeart/2008/layout/HorizontalMultiLevelHierarchy"/>
    <dgm:cxn modelId="{EDD30423-1714-4AFD-8ABD-F40946A2A737}" type="presParOf" srcId="{66714D7E-DFB9-4D96-9DB3-75271795AED3}" destId="{1666BB73-5D5D-4282-81DF-0ED798EC2C52}" srcOrd="1" destOrd="0" presId="urn:microsoft.com/office/officeart/2008/layout/HorizontalMultiLevelHierarchy"/>
    <dgm:cxn modelId="{FFC46A46-22B8-42A0-972F-89ADCDF16ACA}" type="presParOf" srcId="{C4EB4367-902A-4EAE-90A6-DB2EFA91BA45}" destId="{1541659E-DEC8-4F5A-B84C-5F6F8764A032}" srcOrd="2" destOrd="0" presId="urn:microsoft.com/office/officeart/2008/layout/HorizontalMultiLevelHierarchy"/>
    <dgm:cxn modelId="{1CAA37B0-9B53-4A14-B420-83B62A03A1D2}" type="presParOf" srcId="{1541659E-DEC8-4F5A-B84C-5F6F8764A032}" destId="{2C90F701-2EFE-4037-B0A4-A7E719D5D072}" srcOrd="0" destOrd="0" presId="urn:microsoft.com/office/officeart/2008/layout/HorizontalMultiLevelHierarchy"/>
    <dgm:cxn modelId="{7790F675-F1EF-4522-B279-B4809A75DDF7}" type="presParOf" srcId="{C4EB4367-902A-4EAE-90A6-DB2EFA91BA45}" destId="{D5CE877B-CB2F-4D47-B016-163939466E2D}" srcOrd="3" destOrd="0" presId="urn:microsoft.com/office/officeart/2008/layout/HorizontalMultiLevelHierarchy"/>
    <dgm:cxn modelId="{C209CED3-23C4-4989-BC0E-B41E642CF927}" type="presParOf" srcId="{D5CE877B-CB2F-4D47-B016-163939466E2D}" destId="{AC385588-69F6-4972-8BCB-C6F6382D4C0D}" srcOrd="0" destOrd="0" presId="urn:microsoft.com/office/officeart/2008/layout/HorizontalMultiLevelHierarchy"/>
    <dgm:cxn modelId="{0592D4F3-61EB-453B-B1EA-4D3503CA59FF}" type="presParOf" srcId="{D5CE877B-CB2F-4D47-B016-163939466E2D}" destId="{FCFBC8C5-5576-42B7-A16D-6CF27985C11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24744F-5DBD-4190-9F76-3C906CC37E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6AE393C-FA61-4FD1-803F-4CBF8259EBE1}">
      <dgm:prSet phldrT="[Texto]" custT="1"/>
      <dgm:spPr/>
      <dgm:t>
        <a:bodyPr/>
        <a:lstStyle/>
        <a:p>
          <a:r>
            <a:rPr lang="es-CO" sz="2000" dirty="0">
              <a:latin typeface="Arial" panose="020B0604020202020204" pitchFamily="34" charset="0"/>
              <a:cs typeface="Arial" panose="020B0604020202020204" pitchFamily="34" charset="0"/>
            </a:rPr>
            <a:t>Planificación</a:t>
          </a:r>
          <a:endParaRPr lang="es-ES" sz="2000" dirty="0">
            <a:latin typeface="Arial" panose="020B0604020202020204" pitchFamily="34" charset="0"/>
            <a:cs typeface="Arial" panose="020B0604020202020204" pitchFamily="34" charset="0"/>
          </a:endParaRPr>
        </a:p>
      </dgm:t>
    </dgm:pt>
    <dgm:pt modelId="{D1CE05EB-E6DB-4EDB-A666-4D2E817563EB}" type="parTrans" cxnId="{0C9FB74E-7EAD-412B-A222-5339CDE73C0D}">
      <dgm:prSet/>
      <dgm:spPr/>
      <dgm:t>
        <a:bodyPr/>
        <a:lstStyle/>
        <a:p>
          <a:endParaRPr lang="es-ES" sz="2000">
            <a:latin typeface="Arial" panose="020B0604020202020204" pitchFamily="34" charset="0"/>
            <a:cs typeface="Arial" panose="020B0604020202020204" pitchFamily="34" charset="0"/>
          </a:endParaRPr>
        </a:p>
      </dgm:t>
    </dgm:pt>
    <dgm:pt modelId="{19B180BC-0DBA-4349-A612-C4D3F58E7529}" type="sibTrans" cxnId="{0C9FB74E-7EAD-412B-A222-5339CDE73C0D}">
      <dgm:prSet custT="1"/>
      <dgm:spPr/>
      <dgm:t>
        <a:bodyPr/>
        <a:lstStyle/>
        <a:p>
          <a:endParaRPr lang="es-ES" sz="2000">
            <a:latin typeface="Arial" panose="020B0604020202020204" pitchFamily="34" charset="0"/>
            <a:cs typeface="Arial" panose="020B0604020202020204" pitchFamily="34" charset="0"/>
          </a:endParaRPr>
        </a:p>
      </dgm:t>
    </dgm:pt>
    <dgm:pt modelId="{8EAC4602-8B12-4D49-9269-0CD471E6B95C}">
      <dgm:prSet phldrT="[Texto]" custT="1"/>
      <dgm:spPr/>
      <dgm:t>
        <a:bodyPr/>
        <a:lstStyle/>
        <a:p>
          <a:r>
            <a:rPr lang="es-CO" sz="2000" dirty="0">
              <a:latin typeface="Arial" panose="020B0604020202020204" pitchFamily="34" charset="0"/>
              <a:cs typeface="Arial" panose="020B0604020202020204" pitchFamily="34" charset="0"/>
            </a:rPr>
            <a:t>Universalidad</a:t>
          </a:r>
          <a:endParaRPr lang="es-ES" sz="2000" dirty="0">
            <a:latin typeface="Arial" panose="020B0604020202020204" pitchFamily="34" charset="0"/>
            <a:cs typeface="Arial" panose="020B0604020202020204" pitchFamily="34" charset="0"/>
          </a:endParaRPr>
        </a:p>
      </dgm:t>
    </dgm:pt>
    <dgm:pt modelId="{EE4AAE11-C2B1-4857-A1ED-0FB8693CD5EA}" type="parTrans" cxnId="{6573F8AE-17BE-4A94-9DF8-EA0D9F68587B}">
      <dgm:prSet/>
      <dgm:spPr/>
      <dgm:t>
        <a:bodyPr/>
        <a:lstStyle/>
        <a:p>
          <a:endParaRPr lang="es-ES" sz="2000">
            <a:latin typeface="Arial" panose="020B0604020202020204" pitchFamily="34" charset="0"/>
            <a:cs typeface="Arial" panose="020B0604020202020204" pitchFamily="34" charset="0"/>
          </a:endParaRPr>
        </a:p>
      </dgm:t>
    </dgm:pt>
    <dgm:pt modelId="{2C4C0C50-E7CE-4827-A897-12B3AA1A7E37}" type="sibTrans" cxnId="{6573F8AE-17BE-4A94-9DF8-EA0D9F68587B}">
      <dgm:prSet custT="1"/>
      <dgm:spPr/>
      <dgm:t>
        <a:bodyPr/>
        <a:lstStyle/>
        <a:p>
          <a:endParaRPr lang="es-ES" sz="2000">
            <a:latin typeface="Arial" panose="020B0604020202020204" pitchFamily="34" charset="0"/>
            <a:cs typeface="Arial" panose="020B0604020202020204" pitchFamily="34" charset="0"/>
          </a:endParaRPr>
        </a:p>
      </dgm:t>
    </dgm:pt>
    <dgm:pt modelId="{3588342E-8632-44C9-B06F-EA8330E8370C}">
      <dgm:prSet custT="1"/>
      <dgm:spPr/>
      <dgm:t>
        <a:bodyPr/>
        <a:lstStyle/>
        <a:p>
          <a:r>
            <a:rPr lang="es-CO" sz="2000" dirty="0">
              <a:latin typeface="Arial" panose="020B0604020202020204" pitchFamily="34" charset="0"/>
              <a:cs typeface="Arial" panose="020B0604020202020204" pitchFamily="34" charset="0"/>
            </a:rPr>
            <a:t>Anualidad</a:t>
          </a:r>
          <a:endParaRPr lang="es-ES" sz="2000" dirty="0">
            <a:latin typeface="Arial" panose="020B0604020202020204" pitchFamily="34" charset="0"/>
            <a:cs typeface="Arial" panose="020B0604020202020204" pitchFamily="34" charset="0"/>
          </a:endParaRPr>
        </a:p>
      </dgm:t>
    </dgm:pt>
    <dgm:pt modelId="{670EA527-4CAF-4CBD-B013-FE494DA030AC}" type="parTrans" cxnId="{1DC94B04-F12E-4A4D-A5E8-39AEC761D586}">
      <dgm:prSet/>
      <dgm:spPr/>
      <dgm:t>
        <a:bodyPr/>
        <a:lstStyle/>
        <a:p>
          <a:endParaRPr lang="es-ES" sz="2000">
            <a:latin typeface="Arial" panose="020B0604020202020204" pitchFamily="34" charset="0"/>
            <a:cs typeface="Arial" panose="020B0604020202020204" pitchFamily="34" charset="0"/>
          </a:endParaRPr>
        </a:p>
      </dgm:t>
    </dgm:pt>
    <dgm:pt modelId="{857AA85A-20CC-4512-8767-7FADEF468240}" type="sibTrans" cxnId="{1DC94B04-F12E-4A4D-A5E8-39AEC761D586}">
      <dgm:prSet custT="1"/>
      <dgm:spPr/>
      <dgm:t>
        <a:bodyPr/>
        <a:lstStyle/>
        <a:p>
          <a:endParaRPr lang="es-ES" sz="2000">
            <a:latin typeface="Arial" panose="020B0604020202020204" pitchFamily="34" charset="0"/>
            <a:cs typeface="Arial" panose="020B0604020202020204" pitchFamily="34" charset="0"/>
          </a:endParaRPr>
        </a:p>
      </dgm:t>
    </dgm:pt>
    <dgm:pt modelId="{4541BF33-7645-4A92-9804-03DF6089EFCA}" type="pres">
      <dgm:prSet presAssocID="{4324744F-5DBD-4190-9F76-3C906CC37E53}" presName="Name0" presStyleCnt="0">
        <dgm:presLayoutVars>
          <dgm:chMax val="7"/>
          <dgm:chPref val="7"/>
          <dgm:dir/>
        </dgm:presLayoutVars>
      </dgm:prSet>
      <dgm:spPr/>
    </dgm:pt>
    <dgm:pt modelId="{7D0B2FDF-F6F0-471B-B75F-8C489698F6C8}" type="pres">
      <dgm:prSet presAssocID="{4324744F-5DBD-4190-9F76-3C906CC37E53}" presName="Name1" presStyleCnt="0"/>
      <dgm:spPr/>
    </dgm:pt>
    <dgm:pt modelId="{0FA9100E-A23F-4FC4-86CC-6ECE471A769D}" type="pres">
      <dgm:prSet presAssocID="{4324744F-5DBD-4190-9F76-3C906CC37E53}" presName="cycle" presStyleCnt="0"/>
      <dgm:spPr/>
    </dgm:pt>
    <dgm:pt modelId="{9D805026-0AB7-4730-AC57-141297306789}" type="pres">
      <dgm:prSet presAssocID="{4324744F-5DBD-4190-9F76-3C906CC37E53}" presName="srcNode" presStyleLbl="node1" presStyleIdx="0" presStyleCnt="3"/>
      <dgm:spPr/>
    </dgm:pt>
    <dgm:pt modelId="{67DE4D02-1005-4FA3-AB2A-77576E0DAD22}" type="pres">
      <dgm:prSet presAssocID="{4324744F-5DBD-4190-9F76-3C906CC37E53}" presName="conn" presStyleLbl="parChTrans1D2" presStyleIdx="0" presStyleCnt="1"/>
      <dgm:spPr/>
    </dgm:pt>
    <dgm:pt modelId="{21646D33-B6E5-4400-A862-BF937E63D8D7}" type="pres">
      <dgm:prSet presAssocID="{4324744F-5DBD-4190-9F76-3C906CC37E53}" presName="extraNode" presStyleLbl="node1" presStyleIdx="0" presStyleCnt="3"/>
      <dgm:spPr/>
    </dgm:pt>
    <dgm:pt modelId="{44150622-D0AF-46CC-912E-AA1E69034386}" type="pres">
      <dgm:prSet presAssocID="{4324744F-5DBD-4190-9F76-3C906CC37E53}" presName="dstNode" presStyleLbl="node1" presStyleIdx="0" presStyleCnt="3"/>
      <dgm:spPr/>
    </dgm:pt>
    <dgm:pt modelId="{A1930053-20CF-4B7F-8D86-E8E64CFD6FFA}" type="pres">
      <dgm:prSet presAssocID="{66AE393C-FA61-4FD1-803F-4CBF8259EBE1}" presName="text_1" presStyleLbl="node1" presStyleIdx="0" presStyleCnt="3">
        <dgm:presLayoutVars>
          <dgm:bulletEnabled val="1"/>
        </dgm:presLayoutVars>
      </dgm:prSet>
      <dgm:spPr/>
    </dgm:pt>
    <dgm:pt modelId="{14368F96-67A5-4958-A6AE-85A0E6D09126}" type="pres">
      <dgm:prSet presAssocID="{66AE393C-FA61-4FD1-803F-4CBF8259EBE1}" presName="accent_1" presStyleCnt="0"/>
      <dgm:spPr/>
    </dgm:pt>
    <dgm:pt modelId="{FC9A5398-BB6F-4067-891A-BF9E8CBE4E2B}" type="pres">
      <dgm:prSet presAssocID="{66AE393C-FA61-4FD1-803F-4CBF8259EBE1}" presName="accentRepeatNode" presStyleLbl="solidFgAcc1" presStyleIdx="0" presStyleCnt="3"/>
      <dgm:spPr/>
    </dgm:pt>
    <dgm:pt modelId="{0CAB162D-4055-46A1-8F13-C86260D3B6EF}" type="pres">
      <dgm:prSet presAssocID="{3588342E-8632-44C9-B06F-EA8330E8370C}" presName="text_2" presStyleLbl="node1" presStyleIdx="1" presStyleCnt="3">
        <dgm:presLayoutVars>
          <dgm:bulletEnabled val="1"/>
        </dgm:presLayoutVars>
      </dgm:prSet>
      <dgm:spPr/>
    </dgm:pt>
    <dgm:pt modelId="{7FA91C54-3D0E-42C7-98C1-50420D74C156}" type="pres">
      <dgm:prSet presAssocID="{3588342E-8632-44C9-B06F-EA8330E8370C}" presName="accent_2" presStyleCnt="0"/>
      <dgm:spPr/>
    </dgm:pt>
    <dgm:pt modelId="{95180301-0A8A-4515-8F8A-AAC855CEE0BD}" type="pres">
      <dgm:prSet presAssocID="{3588342E-8632-44C9-B06F-EA8330E8370C}" presName="accentRepeatNode" presStyleLbl="solidFgAcc1" presStyleIdx="1" presStyleCnt="3"/>
      <dgm:spPr/>
    </dgm:pt>
    <dgm:pt modelId="{263D0588-9EA9-4059-9C5B-85CCCE6F969E}" type="pres">
      <dgm:prSet presAssocID="{8EAC4602-8B12-4D49-9269-0CD471E6B95C}" presName="text_3" presStyleLbl="node1" presStyleIdx="2" presStyleCnt="3">
        <dgm:presLayoutVars>
          <dgm:bulletEnabled val="1"/>
        </dgm:presLayoutVars>
      </dgm:prSet>
      <dgm:spPr/>
    </dgm:pt>
    <dgm:pt modelId="{D863F00F-1B87-4998-9294-1CE847695AB6}" type="pres">
      <dgm:prSet presAssocID="{8EAC4602-8B12-4D49-9269-0CD471E6B95C}" presName="accent_3" presStyleCnt="0"/>
      <dgm:spPr/>
    </dgm:pt>
    <dgm:pt modelId="{29D44FC5-21C9-4459-8204-EECEF8428466}" type="pres">
      <dgm:prSet presAssocID="{8EAC4602-8B12-4D49-9269-0CD471E6B95C}" presName="accentRepeatNode" presStyleLbl="solidFgAcc1" presStyleIdx="2" presStyleCnt="3"/>
      <dgm:spPr/>
    </dgm:pt>
  </dgm:ptLst>
  <dgm:cxnLst>
    <dgm:cxn modelId="{1DC94B04-F12E-4A4D-A5E8-39AEC761D586}" srcId="{4324744F-5DBD-4190-9F76-3C906CC37E53}" destId="{3588342E-8632-44C9-B06F-EA8330E8370C}" srcOrd="1" destOrd="0" parTransId="{670EA527-4CAF-4CBD-B013-FE494DA030AC}" sibTransId="{857AA85A-20CC-4512-8767-7FADEF468240}"/>
    <dgm:cxn modelId="{3F425513-52C7-4734-A562-2973D1EF7453}" type="presOf" srcId="{4324744F-5DBD-4190-9F76-3C906CC37E53}" destId="{4541BF33-7645-4A92-9804-03DF6089EFCA}" srcOrd="0" destOrd="0" presId="urn:microsoft.com/office/officeart/2008/layout/VerticalCurvedList"/>
    <dgm:cxn modelId="{C5E3E61B-5942-49FA-B3BF-464C46FF80CB}" type="presOf" srcId="{19B180BC-0DBA-4349-A612-C4D3F58E7529}" destId="{67DE4D02-1005-4FA3-AB2A-77576E0DAD22}" srcOrd="0" destOrd="0" presId="urn:microsoft.com/office/officeart/2008/layout/VerticalCurvedList"/>
    <dgm:cxn modelId="{F5E8B364-DD34-4416-ADD3-8C965470EBA3}" type="presOf" srcId="{3588342E-8632-44C9-B06F-EA8330E8370C}" destId="{0CAB162D-4055-46A1-8F13-C86260D3B6EF}" srcOrd="0" destOrd="0" presId="urn:microsoft.com/office/officeart/2008/layout/VerticalCurvedList"/>
    <dgm:cxn modelId="{90989C68-60DC-462B-9799-ADF70C42371F}" type="presOf" srcId="{8EAC4602-8B12-4D49-9269-0CD471E6B95C}" destId="{263D0588-9EA9-4059-9C5B-85CCCE6F969E}" srcOrd="0" destOrd="0" presId="urn:microsoft.com/office/officeart/2008/layout/VerticalCurvedList"/>
    <dgm:cxn modelId="{0C9FB74E-7EAD-412B-A222-5339CDE73C0D}" srcId="{4324744F-5DBD-4190-9F76-3C906CC37E53}" destId="{66AE393C-FA61-4FD1-803F-4CBF8259EBE1}" srcOrd="0" destOrd="0" parTransId="{D1CE05EB-E6DB-4EDB-A666-4D2E817563EB}" sibTransId="{19B180BC-0DBA-4349-A612-C4D3F58E7529}"/>
    <dgm:cxn modelId="{6573F8AE-17BE-4A94-9DF8-EA0D9F68587B}" srcId="{4324744F-5DBD-4190-9F76-3C906CC37E53}" destId="{8EAC4602-8B12-4D49-9269-0CD471E6B95C}" srcOrd="2" destOrd="0" parTransId="{EE4AAE11-C2B1-4857-A1ED-0FB8693CD5EA}" sibTransId="{2C4C0C50-E7CE-4827-A897-12B3AA1A7E37}"/>
    <dgm:cxn modelId="{49FD83CD-90FE-4E17-B5B3-582C364AFDB9}" type="presOf" srcId="{66AE393C-FA61-4FD1-803F-4CBF8259EBE1}" destId="{A1930053-20CF-4B7F-8D86-E8E64CFD6FFA}" srcOrd="0" destOrd="0" presId="urn:microsoft.com/office/officeart/2008/layout/VerticalCurvedList"/>
    <dgm:cxn modelId="{1ED8DEE6-092D-410A-96E8-B481925165B6}" type="presParOf" srcId="{4541BF33-7645-4A92-9804-03DF6089EFCA}" destId="{7D0B2FDF-F6F0-471B-B75F-8C489698F6C8}" srcOrd="0" destOrd="0" presId="urn:microsoft.com/office/officeart/2008/layout/VerticalCurvedList"/>
    <dgm:cxn modelId="{9E4F6A1E-3BA2-441B-9D86-39AEA8F714A1}" type="presParOf" srcId="{7D0B2FDF-F6F0-471B-B75F-8C489698F6C8}" destId="{0FA9100E-A23F-4FC4-86CC-6ECE471A769D}" srcOrd="0" destOrd="0" presId="urn:microsoft.com/office/officeart/2008/layout/VerticalCurvedList"/>
    <dgm:cxn modelId="{26560023-D28E-4E41-A38F-1C556E9BA4AB}" type="presParOf" srcId="{0FA9100E-A23F-4FC4-86CC-6ECE471A769D}" destId="{9D805026-0AB7-4730-AC57-141297306789}" srcOrd="0" destOrd="0" presId="urn:microsoft.com/office/officeart/2008/layout/VerticalCurvedList"/>
    <dgm:cxn modelId="{DC5005D6-68C4-4BAE-8A3B-798EB7F6F876}" type="presParOf" srcId="{0FA9100E-A23F-4FC4-86CC-6ECE471A769D}" destId="{67DE4D02-1005-4FA3-AB2A-77576E0DAD22}" srcOrd="1" destOrd="0" presId="urn:microsoft.com/office/officeart/2008/layout/VerticalCurvedList"/>
    <dgm:cxn modelId="{7437B55A-F603-4FA3-AE6A-54BA2BC0194D}" type="presParOf" srcId="{0FA9100E-A23F-4FC4-86CC-6ECE471A769D}" destId="{21646D33-B6E5-4400-A862-BF937E63D8D7}" srcOrd="2" destOrd="0" presId="urn:microsoft.com/office/officeart/2008/layout/VerticalCurvedList"/>
    <dgm:cxn modelId="{B1D329FC-B8ED-4A34-A7F3-A66F3A15918E}" type="presParOf" srcId="{0FA9100E-A23F-4FC4-86CC-6ECE471A769D}" destId="{44150622-D0AF-46CC-912E-AA1E69034386}" srcOrd="3" destOrd="0" presId="urn:microsoft.com/office/officeart/2008/layout/VerticalCurvedList"/>
    <dgm:cxn modelId="{6423450C-568C-4B45-BF36-525E387573A0}" type="presParOf" srcId="{7D0B2FDF-F6F0-471B-B75F-8C489698F6C8}" destId="{A1930053-20CF-4B7F-8D86-E8E64CFD6FFA}" srcOrd="1" destOrd="0" presId="urn:microsoft.com/office/officeart/2008/layout/VerticalCurvedList"/>
    <dgm:cxn modelId="{A030EC95-CEFA-4DE3-AF56-A1DD8C15A1D6}" type="presParOf" srcId="{7D0B2FDF-F6F0-471B-B75F-8C489698F6C8}" destId="{14368F96-67A5-4958-A6AE-85A0E6D09126}" srcOrd="2" destOrd="0" presId="urn:microsoft.com/office/officeart/2008/layout/VerticalCurvedList"/>
    <dgm:cxn modelId="{16DF873E-9B7F-4813-A837-019D267AB954}" type="presParOf" srcId="{14368F96-67A5-4958-A6AE-85A0E6D09126}" destId="{FC9A5398-BB6F-4067-891A-BF9E8CBE4E2B}" srcOrd="0" destOrd="0" presId="urn:microsoft.com/office/officeart/2008/layout/VerticalCurvedList"/>
    <dgm:cxn modelId="{39F6196B-6378-4010-BBE4-070609525894}" type="presParOf" srcId="{7D0B2FDF-F6F0-471B-B75F-8C489698F6C8}" destId="{0CAB162D-4055-46A1-8F13-C86260D3B6EF}" srcOrd="3" destOrd="0" presId="urn:microsoft.com/office/officeart/2008/layout/VerticalCurvedList"/>
    <dgm:cxn modelId="{F2BEA144-5DD3-4C06-ADB8-70EDCEEBF2AD}" type="presParOf" srcId="{7D0B2FDF-F6F0-471B-B75F-8C489698F6C8}" destId="{7FA91C54-3D0E-42C7-98C1-50420D74C156}" srcOrd="4" destOrd="0" presId="urn:microsoft.com/office/officeart/2008/layout/VerticalCurvedList"/>
    <dgm:cxn modelId="{3F6CAA2D-791F-4DB0-8832-17B77DB0792D}" type="presParOf" srcId="{7FA91C54-3D0E-42C7-98C1-50420D74C156}" destId="{95180301-0A8A-4515-8F8A-AAC855CEE0BD}" srcOrd="0" destOrd="0" presId="urn:microsoft.com/office/officeart/2008/layout/VerticalCurvedList"/>
    <dgm:cxn modelId="{D8044AE3-6E86-4186-B220-0442CB79F23B}" type="presParOf" srcId="{7D0B2FDF-F6F0-471B-B75F-8C489698F6C8}" destId="{263D0588-9EA9-4059-9C5B-85CCCE6F969E}" srcOrd="5" destOrd="0" presId="urn:microsoft.com/office/officeart/2008/layout/VerticalCurvedList"/>
    <dgm:cxn modelId="{159BFD8F-85F0-4464-833E-71C837B595FD}" type="presParOf" srcId="{7D0B2FDF-F6F0-471B-B75F-8C489698F6C8}" destId="{D863F00F-1B87-4998-9294-1CE847695AB6}" srcOrd="6" destOrd="0" presId="urn:microsoft.com/office/officeart/2008/layout/VerticalCurvedList"/>
    <dgm:cxn modelId="{57C147CC-8391-4C11-B43C-7890AF01BC5D}" type="presParOf" srcId="{D863F00F-1B87-4998-9294-1CE847695AB6}" destId="{29D44FC5-21C9-4459-8204-EECEF84284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24744F-5DBD-4190-9F76-3C906CC37E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6AE393C-FA61-4FD1-803F-4CBF8259EBE1}">
      <dgm:prSet phldrT="[Texto]" custT="1"/>
      <dgm:spPr/>
      <dgm:t>
        <a:bodyPr/>
        <a:lstStyle/>
        <a:p>
          <a:r>
            <a:rPr lang="es-CO" sz="2000" dirty="0">
              <a:latin typeface="Arial" panose="020B0604020202020204" pitchFamily="34" charset="0"/>
              <a:cs typeface="Arial" panose="020B0604020202020204" pitchFamily="34" charset="0"/>
            </a:rPr>
            <a:t>Unidad de Caja</a:t>
          </a:r>
          <a:endParaRPr lang="es-ES" sz="2000" dirty="0">
            <a:latin typeface="Arial" panose="020B0604020202020204" pitchFamily="34" charset="0"/>
            <a:cs typeface="Arial" panose="020B0604020202020204" pitchFamily="34" charset="0"/>
          </a:endParaRPr>
        </a:p>
      </dgm:t>
    </dgm:pt>
    <dgm:pt modelId="{D1CE05EB-E6DB-4EDB-A666-4D2E817563EB}" type="parTrans" cxnId="{0C9FB74E-7EAD-412B-A222-5339CDE73C0D}">
      <dgm:prSet/>
      <dgm:spPr/>
      <dgm:t>
        <a:bodyPr/>
        <a:lstStyle/>
        <a:p>
          <a:endParaRPr lang="es-ES" sz="2000">
            <a:latin typeface="Arial" panose="020B0604020202020204" pitchFamily="34" charset="0"/>
            <a:cs typeface="Arial" panose="020B0604020202020204" pitchFamily="34" charset="0"/>
          </a:endParaRPr>
        </a:p>
      </dgm:t>
    </dgm:pt>
    <dgm:pt modelId="{19B180BC-0DBA-4349-A612-C4D3F58E7529}" type="sibTrans" cxnId="{0C9FB74E-7EAD-412B-A222-5339CDE73C0D}">
      <dgm:prSet custT="1"/>
      <dgm:spPr/>
      <dgm:t>
        <a:bodyPr/>
        <a:lstStyle/>
        <a:p>
          <a:endParaRPr lang="es-ES" sz="2000">
            <a:latin typeface="Arial" panose="020B0604020202020204" pitchFamily="34" charset="0"/>
            <a:cs typeface="Arial" panose="020B0604020202020204" pitchFamily="34" charset="0"/>
          </a:endParaRPr>
        </a:p>
      </dgm:t>
    </dgm:pt>
    <dgm:pt modelId="{8EAC4602-8B12-4D49-9269-0CD471E6B95C}">
      <dgm:prSet phldrT="[Texto]" custT="1"/>
      <dgm:spPr/>
      <dgm:t>
        <a:bodyPr/>
        <a:lstStyle/>
        <a:p>
          <a:r>
            <a:rPr lang="es-CO" sz="2000" dirty="0">
              <a:latin typeface="Arial" panose="020B0604020202020204" pitchFamily="34" charset="0"/>
              <a:cs typeface="Arial" panose="020B0604020202020204" pitchFamily="34" charset="0"/>
            </a:rPr>
            <a:t>Programación Integral</a:t>
          </a:r>
          <a:endParaRPr lang="es-ES" sz="2000" dirty="0">
            <a:latin typeface="Arial" panose="020B0604020202020204" pitchFamily="34" charset="0"/>
            <a:cs typeface="Arial" panose="020B0604020202020204" pitchFamily="34" charset="0"/>
          </a:endParaRPr>
        </a:p>
      </dgm:t>
    </dgm:pt>
    <dgm:pt modelId="{EE4AAE11-C2B1-4857-A1ED-0FB8693CD5EA}" type="parTrans" cxnId="{6573F8AE-17BE-4A94-9DF8-EA0D9F68587B}">
      <dgm:prSet/>
      <dgm:spPr/>
      <dgm:t>
        <a:bodyPr/>
        <a:lstStyle/>
        <a:p>
          <a:endParaRPr lang="es-ES" sz="2000">
            <a:latin typeface="Arial" panose="020B0604020202020204" pitchFamily="34" charset="0"/>
            <a:cs typeface="Arial" panose="020B0604020202020204" pitchFamily="34" charset="0"/>
          </a:endParaRPr>
        </a:p>
      </dgm:t>
    </dgm:pt>
    <dgm:pt modelId="{2C4C0C50-E7CE-4827-A897-12B3AA1A7E37}" type="sibTrans" cxnId="{6573F8AE-17BE-4A94-9DF8-EA0D9F68587B}">
      <dgm:prSet custT="1"/>
      <dgm:spPr/>
      <dgm:t>
        <a:bodyPr/>
        <a:lstStyle/>
        <a:p>
          <a:endParaRPr lang="es-ES" sz="2000">
            <a:latin typeface="Arial" panose="020B0604020202020204" pitchFamily="34" charset="0"/>
            <a:cs typeface="Arial" panose="020B0604020202020204" pitchFamily="34" charset="0"/>
          </a:endParaRPr>
        </a:p>
      </dgm:t>
    </dgm:pt>
    <dgm:pt modelId="{4541BF33-7645-4A92-9804-03DF6089EFCA}" type="pres">
      <dgm:prSet presAssocID="{4324744F-5DBD-4190-9F76-3C906CC37E53}" presName="Name0" presStyleCnt="0">
        <dgm:presLayoutVars>
          <dgm:chMax val="7"/>
          <dgm:chPref val="7"/>
          <dgm:dir/>
        </dgm:presLayoutVars>
      </dgm:prSet>
      <dgm:spPr/>
    </dgm:pt>
    <dgm:pt modelId="{7D0B2FDF-F6F0-471B-B75F-8C489698F6C8}" type="pres">
      <dgm:prSet presAssocID="{4324744F-5DBD-4190-9F76-3C906CC37E53}" presName="Name1" presStyleCnt="0"/>
      <dgm:spPr/>
    </dgm:pt>
    <dgm:pt modelId="{0FA9100E-A23F-4FC4-86CC-6ECE471A769D}" type="pres">
      <dgm:prSet presAssocID="{4324744F-5DBD-4190-9F76-3C906CC37E53}" presName="cycle" presStyleCnt="0"/>
      <dgm:spPr/>
    </dgm:pt>
    <dgm:pt modelId="{9D805026-0AB7-4730-AC57-141297306789}" type="pres">
      <dgm:prSet presAssocID="{4324744F-5DBD-4190-9F76-3C906CC37E53}" presName="srcNode" presStyleLbl="node1" presStyleIdx="0" presStyleCnt="2"/>
      <dgm:spPr/>
    </dgm:pt>
    <dgm:pt modelId="{67DE4D02-1005-4FA3-AB2A-77576E0DAD22}" type="pres">
      <dgm:prSet presAssocID="{4324744F-5DBD-4190-9F76-3C906CC37E53}" presName="conn" presStyleLbl="parChTrans1D2" presStyleIdx="0" presStyleCnt="1"/>
      <dgm:spPr/>
    </dgm:pt>
    <dgm:pt modelId="{21646D33-B6E5-4400-A862-BF937E63D8D7}" type="pres">
      <dgm:prSet presAssocID="{4324744F-5DBD-4190-9F76-3C906CC37E53}" presName="extraNode" presStyleLbl="node1" presStyleIdx="0" presStyleCnt="2"/>
      <dgm:spPr/>
    </dgm:pt>
    <dgm:pt modelId="{44150622-D0AF-46CC-912E-AA1E69034386}" type="pres">
      <dgm:prSet presAssocID="{4324744F-5DBD-4190-9F76-3C906CC37E53}" presName="dstNode" presStyleLbl="node1" presStyleIdx="0" presStyleCnt="2"/>
      <dgm:spPr/>
    </dgm:pt>
    <dgm:pt modelId="{A1930053-20CF-4B7F-8D86-E8E64CFD6FFA}" type="pres">
      <dgm:prSet presAssocID="{66AE393C-FA61-4FD1-803F-4CBF8259EBE1}" presName="text_1" presStyleLbl="node1" presStyleIdx="0" presStyleCnt="2">
        <dgm:presLayoutVars>
          <dgm:bulletEnabled val="1"/>
        </dgm:presLayoutVars>
      </dgm:prSet>
      <dgm:spPr/>
    </dgm:pt>
    <dgm:pt modelId="{14368F96-67A5-4958-A6AE-85A0E6D09126}" type="pres">
      <dgm:prSet presAssocID="{66AE393C-FA61-4FD1-803F-4CBF8259EBE1}" presName="accent_1" presStyleCnt="0"/>
      <dgm:spPr/>
    </dgm:pt>
    <dgm:pt modelId="{FC9A5398-BB6F-4067-891A-BF9E8CBE4E2B}" type="pres">
      <dgm:prSet presAssocID="{66AE393C-FA61-4FD1-803F-4CBF8259EBE1}" presName="accentRepeatNode" presStyleLbl="solidFgAcc1" presStyleIdx="0" presStyleCnt="2"/>
      <dgm:spPr/>
    </dgm:pt>
    <dgm:pt modelId="{2BBC777C-0319-4436-B480-ADECC17A9B9B}" type="pres">
      <dgm:prSet presAssocID="{8EAC4602-8B12-4D49-9269-0CD471E6B95C}" presName="text_2" presStyleLbl="node1" presStyleIdx="1" presStyleCnt="2">
        <dgm:presLayoutVars>
          <dgm:bulletEnabled val="1"/>
        </dgm:presLayoutVars>
      </dgm:prSet>
      <dgm:spPr/>
    </dgm:pt>
    <dgm:pt modelId="{1F47326F-9A36-4F4B-AE7D-6057BBC8093D}" type="pres">
      <dgm:prSet presAssocID="{8EAC4602-8B12-4D49-9269-0CD471E6B95C}" presName="accent_2" presStyleCnt="0"/>
      <dgm:spPr/>
    </dgm:pt>
    <dgm:pt modelId="{29D44FC5-21C9-4459-8204-EECEF8428466}" type="pres">
      <dgm:prSet presAssocID="{8EAC4602-8B12-4D49-9269-0CD471E6B95C}" presName="accentRepeatNode" presStyleLbl="solidFgAcc1" presStyleIdx="1" presStyleCnt="2"/>
      <dgm:spPr/>
    </dgm:pt>
  </dgm:ptLst>
  <dgm:cxnLst>
    <dgm:cxn modelId="{A5682224-1437-4BF1-917B-4DB68C937FE1}" type="presOf" srcId="{66AE393C-FA61-4FD1-803F-4CBF8259EBE1}" destId="{A1930053-20CF-4B7F-8D86-E8E64CFD6FFA}" srcOrd="0" destOrd="0" presId="urn:microsoft.com/office/officeart/2008/layout/VerticalCurvedList"/>
    <dgm:cxn modelId="{7481514A-D127-4E1C-BFFB-5D615EB7C949}" type="presOf" srcId="{8EAC4602-8B12-4D49-9269-0CD471E6B95C}" destId="{2BBC777C-0319-4436-B480-ADECC17A9B9B}" srcOrd="0" destOrd="0" presId="urn:microsoft.com/office/officeart/2008/layout/VerticalCurvedList"/>
    <dgm:cxn modelId="{0C9FB74E-7EAD-412B-A222-5339CDE73C0D}" srcId="{4324744F-5DBD-4190-9F76-3C906CC37E53}" destId="{66AE393C-FA61-4FD1-803F-4CBF8259EBE1}" srcOrd="0" destOrd="0" parTransId="{D1CE05EB-E6DB-4EDB-A666-4D2E817563EB}" sibTransId="{19B180BC-0DBA-4349-A612-C4D3F58E7529}"/>
    <dgm:cxn modelId="{045DCF7C-3531-49F8-A796-693CB3388F45}" type="presOf" srcId="{19B180BC-0DBA-4349-A612-C4D3F58E7529}" destId="{67DE4D02-1005-4FA3-AB2A-77576E0DAD22}" srcOrd="0" destOrd="0" presId="urn:microsoft.com/office/officeart/2008/layout/VerticalCurvedList"/>
    <dgm:cxn modelId="{6573F8AE-17BE-4A94-9DF8-EA0D9F68587B}" srcId="{4324744F-5DBD-4190-9F76-3C906CC37E53}" destId="{8EAC4602-8B12-4D49-9269-0CD471E6B95C}" srcOrd="1" destOrd="0" parTransId="{EE4AAE11-C2B1-4857-A1ED-0FB8693CD5EA}" sibTransId="{2C4C0C50-E7CE-4827-A897-12B3AA1A7E37}"/>
    <dgm:cxn modelId="{877723DA-F2BA-4B5C-95F3-62008A18DAE2}" type="presOf" srcId="{4324744F-5DBD-4190-9F76-3C906CC37E53}" destId="{4541BF33-7645-4A92-9804-03DF6089EFCA}" srcOrd="0" destOrd="0" presId="urn:microsoft.com/office/officeart/2008/layout/VerticalCurvedList"/>
    <dgm:cxn modelId="{4246D4CD-4C93-448E-B7A7-C07DFD36BBD8}" type="presParOf" srcId="{4541BF33-7645-4A92-9804-03DF6089EFCA}" destId="{7D0B2FDF-F6F0-471B-B75F-8C489698F6C8}" srcOrd="0" destOrd="0" presId="urn:microsoft.com/office/officeart/2008/layout/VerticalCurvedList"/>
    <dgm:cxn modelId="{9AC68D3D-BB5F-429B-9644-A06FBD0E8D64}" type="presParOf" srcId="{7D0B2FDF-F6F0-471B-B75F-8C489698F6C8}" destId="{0FA9100E-A23F-4FC4-86CC-6ECE471A769D}" srcOrd="0" destOrd="0" presId="urn:microsoft.com/office/officeart/2008/layout/VerticalCurvedList"/>
    <dgm:cxn modelId="{7949C0AA-3F28-424A-978B-CFEB7B41821F}" type="presParOf" srcId="{0FA9100E-A23F-4FC4-86CC-6ECE471A769D}" destId="{9D805026-0AB7-4730-AC57-141297306789}" srcOrd="0" destOrd="0" presId="urn:microsoft.com/office/officeart/2008/layout/VerticalCurvedList"/>
    <dgm:cxn modelId="{9279549E-5D9B-47A4-821B-C26B52DF2F99}" type="presParOf" srcId="{0FA9100E-A23F-4FC4-86CC-6ECE471A769D}" destId="{67DE4D02-1005-4FA3-AB2A-77576E0DAD22}" srcOrd="1" destOrd="0" presId="urn:microsoft.com/office/officeart/2008/layout/VerticalCurvedList"/>
    <dgm:cxn modelId="{FA20E658-1924-4304-BC3D-B36C65B80710}" type="presParOf" srcId="{0FA9100E-A23F-4FC4-86CC-6ECE471A769D}" destId="{21646D33-B6E5-4400-A862-BF937E63D8D7}" srcOrd="2" destOrd="0" presId="urn:microsoft.com/office/officeart/2008/layout/VerticalCurvedList"/>
    <dgm:cxn modelId="{F70DC159-FC4A-4499-9DB1-6EBD94B21DB6}" type="presParOf" srcId="{0FA9100E-A23F-4FC4-86CC-6ECE471A769D}" destId="{44150622-D0AF-46CC-912E-AA1E69034386}" srcOrd="3" destOrd="0" presId="urn:microsoft.com/office/officeart/2008/layout/VerticalCurvedList"/>
    <dgm:cxn modelId="{7FF9B291-B146-4A0D-BA7C-9E031F9B413C}" type="presParOf" srcId="{7D0B2FDF-F6F0-471B-B75F-8C489698F6C8}" destId="{A1930053-20CF-4B7F-8D86-E8E64CFD6FFA}" srcOrd="1" destOrd="0" presId="urn:microsoft.com/office/officeart/2008/layout/VerticalCurvedList"/>
    <dgm:cxn modelId="{FFC37D7F-4216-4D90-800A-83094EDF5C13}" type="presParOf" srcId="{7D0B2FDF-F6F0-471B-B75F-8C489698F6C8}" destId="{14368F96-67A5-4958-A6AE-85A0E6D09126}" srcOrd="2" destOrd="0" presId="urn:microsoft.com/office/officeart/2008/layout/VerticalCurvedList"/>
    <dgm:cxn modelId="{480AFE4A-2B9C-45D9-A1DF-C340E80A24EE}" type="presParOf" srcId="{14368F96-67A5-4958-A6AE-85A0E6D09126}" destId="{FC9A5398-BB6F-4067-891A-BF9E8CBE4E2B}" srcOrd="0" destOrd="0" presId="urn:microsoft.com/office/officeart/2008/layout/VerticalCurvedList"/>
    <dgm:cxn modelId="{09D0B88A-4C13-461F-8AF3-0A241D007FB2}" type="presParOf" srcId="{7D0B2FDF-F6F0-471B-B75F-8C489698F6C8}" destId="{2BBC777C-0319-4436-B480-ADECC17A9B9B}" srcOrd="3" destOrd="0" presId="urn:microsoft.com/office/officeart/2008/layout/VerticalCurvedList"/>
    <dgm:cxn modelId="{43EDD479-6342-4E5E-A91A-809059715A71}" type="presParOf" srcId="{7D0B2FDF-F6F0-471B-B75F-8C489698F6C8}" destId="{1F47326F-9A36-4F4B-AE7D-6057BBC8093D}" srcOrd="4" destOrd="0" presId="urn:microsoft.com/office/officeart/2008/layout/VerticalCurvedList"/>
    <dgm:cxn modelId="{EEEF29F6-DF27-4B77-8EE1-543C3AADB3B6}" type="presParOf" srcId="{1F47326F-9A36-4F4B-AE7D-6057BBC8093D}" destId="{29D44FC5-21C9-4459-8204-EECEF84284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24744F-5DBD-4190-9F76-3C906CC37E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6AE393C-FA61-4FD1-803F-4CBF8259EBE1}">
      <dgm:prSet phldrT="[Texto]" custT="1"/>
      <dgm:spPr/>
      <dgm:t>
        <a:bodyPr/>
        <a:lstStyle/>
        <a:p>
          <a:r>
            <a:rPr lang="es-CO" sz="2000" dirty="0">
              <a:latin typeface="Arial" panose="020B0604020202020204" pitchFamily="34" charset="0"/>
              <a:cs typeface="Arial" panose="020B0604020202020204" pitchFamily="34" charset="0"/>
            </a:rPr>
            <a:t>Especialización</a:t>
          </a:r>
          <a:endParaRPr lang="es-ES" sz="2000" dirty="0">
            <a:latin typeface="Arial" panose="020B0604020202020204" pitchFamily="34" charset="0"/>
            <a:cs typeface="Arial" panose="020B0604020202020204" pitchFamily="34" charset="0"/>
          </a:endParaRPr>
        </a:p>
      </dgm:t>
    </dgm:pt>
    <dgm:pt modelId="{D1CE05EB-E6DB-4EDB-A666-4D2E817563EB}" type="parTrans" cxnId="{0C9FB74E-7EAD-412B-A222-5339CDE73C0D}">
      <dgm:prSet/>
      <dgm:spPr/>
      <dgm:t>
        <a:bodyPr/>
        <a:lstStyle/>
        <a:p>
          <a:endParaRPr lang="es-ES" sz="2000">
            <a:latin typeface="Arial" panose="020B0604020202020204" pitchFamily="34" charset="0"/>
            <a:cs typeface="Arial" panose="020B0604020202020204" pitchFamily="34" charset="0"/>
          </a:endParaRPr>
        </a:p>
      </dgm:t>
    </dgm:pt>
    <dgm:pt modelId="{19B180BC-0DBA-4349-A612-C4D3F58E7529}" type="sibTrans" cxnId="{0C9FB74E-7EAD-412B-A222-5339CDE73C0D}">
      <dgm:prSet custT="1"/>
      <dgm:spPr/>
      <dgm:t>
        <a:bodyPr/>
        <a:lstStyle/>
        <a:p>
          <a:endParaRPr lang="es-ES" sz="2000">
            <a:latin typeface="Arial" panose="020B0604020202020204" pitchFamily="34" charset="0"/>
            <a:cs typeface="Arial" panose="020B0604020202020204" pitchFamily="34" charset="0"/>
          </a:endParaRPr>
        </a:p>
      </dgm:t>
    </dgm:pt>
    <dgm:pt modelId="{8EAC4602-8B12-4D49-9269-0CD471E6B95C}">
      <dgm:prSet phldrT="[Texto]" custT="1"/>
      <dgm:spPr/>
      <dgm:t>
        <a:bodyPr/>
        <a:lstStyle/>
        <a:p>
          <a:r>
            <a:rPr lang="es-CO" sz="2000" dirty="0">
              <a:latin typeface="Arial" panose="020B0604020202020204" pitchFamily="34" charset="0"/>
              <a:cs typeface="Arial" panose="020B0604020202020204" pitchFamily="34" charset="0"/>
            </a:rPr>
            <a:t>Legalidad</a:t>
          </a:r>
          <a:endParaRPr lang="es-ES" sz="2000" dirty="0">
            <a:latin typeface="Arial" panose="020B0604020202020204" pitchFamily="34" charset="0"/>
            <a:cs typeface="Arial" panose="020B0604020202020204" pitchFamily="34" charset="0"/>
          </a:endParaRPr>
        </a:p>
      </dgm:t>
    </dgm:pt>
    <dgm:pt modelId="{EE4AAE11-C2B1-4857-A1ED-0FB8693CD5EA}" type="parTrans" cxnId="{6573F8AE-17BE-4A94-9DF8-EA0D9F68587B}">
      <dgm:prSet/>
      <dgm:spPr/>
      <dgm:t>
        <a:bodyPr/>
        <a:lstStyle/>
        <a:p>
          <a:endParaRPr lang="es-ES" sz="2000">
            <a:latin typeface="Arial" panose="020B0604020202020204" pitchFamily="34" charset="0"/>
            <a:cs typeface="Arial" panose="020B0604020202020204" pitchFamily="34" charset="0"/>
          </a:endParaRPr>
        </a:p>
      </dgm:t>
    </dgm:pt>
    <dgm:pt modelId="{2C4C0C50-E7CE-4827-A897-12B3AA1A7E37}" type="sibTrans" cxnId="{6573F8AE-17BE-4A94-9DF8-EA0D9F68587B}">
      <dgm:prSet custT="1"/>
      <dgm:spPr/>
      <dgm:t>
        <a:bodyPr/>
        <a:lstStyle/>
        <a:p>
          <a:endParaRPr lang="es-ES" sz="2000">
            <a:latin typeface="Arial" panose="020B0604020202020204" pitchFamily="34" charset="0"/>
            <a:cs typeface="Arial" panose="020B0604020202020204" pitchFamily="34" charset="0"/>
          </a:endParaRPr>
        </a:p>
      </dgm:t>
    </dgm:pt>
    <dgm:pt modelId="{3588342E-8632-44C9-B06F-EA8330E8370C}">
      <dgm:prSet custT="1"/>
      <dgm:spPr/>
      <dgm:t>
        <a:bodyPr/>
        <a:lstStyle/>
        <a:p>
          <a:r>
            <a:rPr lang="es-CO" sz="2000" dirty="0" err="1">
              <a:latin typeface="Arial" panose="020B0604020202020204" pitchFamily="34" charset="0"/>
              <a:cs typeface="Arial" panose="020B0604020202020204" pitchFamily="34" charset="0"/>
            </a:rPr>
            <a:t>Inembargabilidad</a:t>
          </a:r>
          <a:endParaRPr lang="es-ES" sz="2000" dirty="0">
            <a:latin typeface="Arial" panose="020B0604020202020204" pitchFamily="34" charset="0"/>
            <a:cs typeface="Arial" panose="020B0604020202020204" pitchFamily="34" charset="0"/>
          </a:endParaRPr>
        </a:p>
      </dgm:t>
    </dgm:pt>
    <dgm:pt modelId="{670EA527-4CAF-4CBD-B013-FE494DA030AC}" type="parTrans" cxnId="{1DC94B04-F12E-4A4D-A5E8-39AEC761D586}">
      <dgm:prSet/>
      <dgm:spPr/>
      <dgm:t>
        <a:bodyPr/>
        <a:lstStyle/>
        <a:p>
          <a:endParaRPr lang="es-ES" sz="2000">
            <a:latin typeface="Arial" panose="020B0604020202020204" pitchFamily="34" charset="0"/>
            <a:cs typeface="Arial" panose="020B0604020202020204" pitchFamily="34" charset="0"/>
          </a:endParaRPr>
        </a:p>
      </dgm:t>
    </dgm:pt>
    <dgm:pt modelId="{857AA85A-20CC-4512-8767-7FADEF468240}" type="sibTrans" cxnId="{1DC94B04-F12E-4A4D-A5E8-39AEC761D586}">
      <dgm:prSet custT="1"/>
      <dgm:spPr/>
      <dgm:t>
        <a:bodyPr/>
        <a:lstStyle/>
        <a:p>
          <a:endParaRPr lang="es-ES" sz="2000">
            <a:latin typeface="Arial" panose="020B0604020202020204" pitchFamily="34" charset="0"/>
            <a:cs typeface="Arial" panose="020B0604020202020204" pitchFamily="34" charset="0"/>
          </a:endParaRPr>
        </a:p>
      </dgm:t>
    </dgm:pt>
    <dgm:pt modelId="{4541BF33-7645-4A92-9804-03DF6089EFCA}" type="pres">
      <dgm:prSet presAssocID="{4324744F-5DBD-4190-9F76-3C906CC37E53}" presName="Name0" presStyleCnt="0">
        <dgm:presLayoutVars>
          <dgm:chMax val="7"/>
          <dgm:chPref val="7"/>
          <dgm:dir/>
        </dgm:presLayoutVars>
      </dgm:prSet>
      <dgm:spPr/>
    </dgm:pt>
    <dgm:pt modelId="{7D0B2FDF-F6F0-471B-B75F-8C489698F6C8}" type="pres">
      <dgm:prSet presAssocID="{4324744F-5DBD-4190-9F76-3C906CC37E53}" presName="Name1" presStyleCnt="0"/>
      <dgm:spPr/>
    </dgm:pt>
    <dgm:pt modelId="{0FA9100E-A23F-4FC4-86CC-6ECE471A769D}" type="pres">
      <dgm:prSet presAssocID="{4324744F-5DBD-4190-9F76-3C906CC37E53}" presName="cycle" presStyleCnt="0"/>
      <dgm:spPr/>
    </dgm:pt>
    <dgm:pt modelId="{9D805026-0AB7-4730-AC57-141297306789}" type="pres">
      <dgm:prSet presAssocID="{4324744F-5DBD-4190-9F76-3C906CC37E53}" presName="srcNode" presStyleLbl="node1" presStyleIdx="0" presStyleCnt="3"/>
      <dgm:spPr/>
    </dgm:pt>
    <dgm:pt modelId="{67DE4D02-1005-4FA3-AB2A-77576E0DAD22}" type="pres">
      <dgm:prSet presAssocID="{4324744F-5DBD-4190-9F76-3C906CC37E53}" presName="conn" presStyleLbl="parChTrans1D2" presStyleIdx="0" presStyleCnt="1"/>
      <dgm:spPr/>
    </dgm:pt>
    <dgm:pt modelId="{21646D33-B6E5-4400-A862-BF937E63D8D7}" type="pres">
      <dgm:prSet presAssocID="{4324744F-5DBD-4190-9F76-3C906CC37E53}" presName="extraNode" presStyleLbl="node1" presStyleIdx="0" presStyleCnt="3"/>
      <dgm:spPr/>
    </dgm:pt>
    <dgm:pt modelId="{44150622-D0AF-46CC-912E-AA1E69034386}" type="pres">
      <dgm:prSet presAssocID="{4324744F-5DBD-4190-9F76-3C906CC37E53}" presName="dstNode" presStyleLbl="node1" presStyleIdx="0" presStyleCnt="3"/>
      <dgm:spPr/>
    </dgm:pt>
    <dgm:pt modelId="{A1930053-20CF-4B7F-8D86-E8E64CFD6FFA}" type="pres">
      <dgm:prSet presAssocID="{66AE393C-FA61-4FD1-803F-4CBF8259EBE1}" presName="text_1" presStyleLbl="node1" presStyleIdx="0" presStyleCnt="3">
        <dgm:presLayoutVars>
          <dgm:bulletEnabled val="1"/>
        </dgm:presLayoutVars>
      </dgm:prSet>
      <dgm:spPr/>
    </dgm:pt>
    <dgm:pt modelId="{14368F96-67A5-4958-A6AE-85A0E6D09126}" type="pres">
      <dgm:prSet presAssocID="{66AE393C-FA61-4FD1-803F-4CBF8259EBE1}" presName="accent_1" presStyleCnt="0"/>
      <dgm:spPr/>
    </dgm:pt>
    <dgm:pt modelId="{FC9A5398-BB6F-4067-891A-BF9E8CBE4E2B}" type="pres">
      <dgm:prSet presAssocID="{66AE393C-FA61-4FD1-803F-4CBF8259EBE1}" presName="accentRepeatNode" presStyleLbl="solidFgAcc1" presStyleIdx="0" presStyleCnt="3"/>
      <dgm:spPr/>
    </dgm:pt>
    <dgm:pt modelId="{0CAB162D-4055-46A1-8F13-C86260D3B6EF}" type="pres">
      <dgm:prSet presAssocID="{3588342E-8632-44C9-B06F-EA8330E8370C}" presName="text_2" presStyleLbl="node1" presStyleIdx="1" presStyleCnt="3">
        <dgm:presLayoutVars>
          <dgm:bulletEnabled val="1"/>
        </dgm:presLayoutVars>
      </dgm:prSet>
      <dgm:spPr/>
    </dgm:pt>
    <dgm:pt modelId="{7FA91C54-3D0E-42C7-98C1-50420D74C156}" type="pres">
      <dgm:prSet presAssocID="{3588342E-8632-44C9-B06F-EA8330E8370C}" presName="accent_2" presStyleCnt="0"/>
      <dgm:spPr/>
    </dgm:pt>
    <dgm:pt modelId="{95180301-0A8A-4515-8F8A-AAC855CEE0BD}" type="pres">
      <dgm:prSet presAssocID="{3588342E-8632-44C9-B06F-EA8330E8370C}" presName="accentRepeatNode" presStyleLbl="solidFgAcc1" presStyleIdx="1" presStyleCnt="3"/>
      <dgm:spPr/>
    </dgm:pt>
    <dgm:pt modelId="{263D0588-9EA9-4059-9C5B-85CCCE6F969E}" type="pres">
      <dgm:prSet presAssocID="{8EAC4602-8B12-4D49-9269-0CD471E6B95C}" presName="text_3" presStyleLbl="node1" presStyleIdx="2" presStyleCnt="3">
        <dgm:presLayoutVars>
          <dgm:bulletEnabled val="1"/>
        </dgm:presLayoutVars>
      </dgm:prSet>
      <dgm:spPr/>
    </dgm:pt>
    <dgm:pt modelId="{D863F00F-1B87-4998-9294-1CE847695AB6}" type="pres">
      <dgm:prSet presAssocID="{8EAC4602-8B12-4D49-9269-0CD471E6B95C}" presName="accent_3" presStyleCnt="0"/>
      <dgm:spPr/>
    </dgm:pt>
    <dgm:pt modelId="{29D44FC5-21C9-4459-8204-EECEF8428466}" type="pres">
      <dgm:prSet presAssocID="{8EAC4602-8B12-4D49-9269-0CD471E6B95C}" presName="accentRepeatNode" presStyleLbl="solidFgAcc1" presStyleIdx="2" presStyleCnt="3"/>
      <dgm:spPr/>
    </dgm:pt>
  </dgm:ptLst>
  <dgm:cxnLst>
    <dgm:cxn modelId="{1DC94B04-F12E-4A4D-A5E8-39AEC761D586}" srcId="{4324744F-5DBD-4190-9F76-3C906CC37E53}" destId="{3588342E-8632-44C9-B06F-EA8330E8370C}" srcOrd="1" destOrd="0" parTransId="{670EA527-4CAF-4CBD-B013-FE494DA030AC}" sibTransId="{857AA85A-20CC-4512-8767-7FADEF468240}"/>
    <dgm:cxn modelId="{3811A013-D06D-410D-B2E2-8F44D5E58CCD}" type="presOf" srcId="{8EAC4602-8B12-4D49-9269-0CD471E6B95C}" destId="{263D0588-9EA9-4059-9C5B-85CCCE6F969E}" srcOrd="0" destOrd="0" presId="urn:microsoft.com/office/officeart/2008/layout/VerticalCurvedList"/>
    <dgm:cxn modelId="{E8E8E335-93F7-4449-BEAA-C171063E93B4}" type="presOf" srcId="{66AE393C-FA61-4FD1-803F-4CBF8259EBE1}" destId="{A1930053-20CF-4B7F-8D86-E8E64CFD6FFA}" srcOrd="0" destOrd="0" presId="urn:microsoft.com/office/officeart/2008/layout/VerticalCurvedList"/>
    <dgm:cxn modelId="{0C9FB74E-7EAD-412B-A222-5339CDE73C0D}" srcId="{4324744F-5DBD-4190-9F76-3C906CC37E53}" destId="{66AE393C-FA61-4FD1-803F-4CBF8259EBE1}" srcOrd="0" destOrd="0" parTransId="{D1CE05EB-E6DB-4EDB-A666-4D2E817563EB}" sibTransId="{19B180BC-0DBA-4349-A612-C4D3F58E7529}"/>
    <dgm:cxn modelId="{519D7170-40CB-4F5E-96A5-FCBCF193C17B}" type="presOf" srcId="{19B180BC-0DBA-4349-A612-C4D3F58E7529}" destId="{67DE4D02-1005-4FA3-AB2A-77576E0DAD22}" srcOrd="0" destOrd="0" presId="urn:microsoft.com/office/officeart/2008/layout/VerticalCurvedList"/>
    <dgm:cxn modelId="{6573F8AE-17BE-4A94-9DF8-EA0D9F68587B}" srcId="{4324744F-5DBD-4190-9F76-3C906CC37E53}" destId="{8EAC4602-8B12-4D49-9269-0CD471E6B95C}" srcOrd="2" destOrd="0" parTransId="{EE4AAE11-C2B1-4857-A1ED-0FB8693CD5EA}" sibTransId="{2C4C0C50-E7CE-4827-A897-12B3AA1A7E37}"/>
    <dgm:cxn modelId="{623EA8D6-2C4D-47B1-9B8A-832062DCE261}" type="presOf" srcId="{3588342E-8632-44C9-B06F-EA8330E8370C}" destId="{0CAB162D-4055-46A1-8F13-C86260D3B6EF}" srcOrd="0" destOrd="0" presId="urn:microsoft.com/office/officeart/2008/layout/VerticalCurvedList"/>
    <dgm:cxn modelId="{EE6A69D7-8F14-4906-BFB0-5E2B97CD44DD}" type="presOf" srcId="{4324744F-5DBD-4190-9F76-3C906CC37E53}" destId="{4541BF33-7645-4A92-9804-03DF6089EFCA}" srcOrd="0" destOrd="0" presId="urn:microsoft.com/office/officeart/2008/layout/VerticalCurvedList"/>
    <dgm:cxn modelId="{B370AE00-7391-4383-B66B-1CC1DCC18FBD}" type="presParOf" srcId="{4541BF33-7645-4A92-9804-03DF6089EFCA}" destId="{7D0B2FDF-F6F0-471B-B75F-8C489698F6C8}" srcOrd="0" destOrd="0" presId="urn:microsoft.com/office/officeart/2008/layout/VerticalCurvedList"/>
    <dgm:cxn modelId="{7416E31F-B448-4E57-B418-C19EFFA27496}" type="presParOf" srcId="{7D0B2FDF-F6F0-471B-B75F-8C489698F6C8}" destId="{0FA9100E-A23F-4FC4-86CC-6ECE471A769D}" srcOrd="0" destOrd="0" presId="urn:microsoft.com/office/officeart/2008/layout/VerticalCurvedList"/>
    <dgm:cxn modelId="{35F8E9BD-817D-48FD-A64F-8EB64BE15C2C}" type="presParOf" srcId="{0FA9100E-A23F-4FC4-86CC-6ECE471A769D}" destId="{9D805026-0AB7-4730-AC57-141297306789}" srcOrd="0" destOrd="0" presId="urn:microsoft.com/office/officeart/2008/layout/VerticalCurvedList"/>
    <dgm:cxn modelId="{5CA75E1E-E7D1-41C5-A001-293C944F9F9D}" type="presParOf" srcId="{0FA9100E-A23F-4FC4-86CC-6ECE471A769D}" destId="{67DE4D02-1005-4FA3-AB2A-77576E0DAD22}" srcOrd="1" destOrd="0" presId="urn:microsoft.com/office/officeart/2008/layout/VerticalCurvedList"/>
    <dgm:cxn modelId="{B577D869-D3A0-4DAA-9FC0-95C1C201B390}" type="presParOf" srcId="{0FA9100E-A23F-4FC4-86CC-6ECE471A769D}" destId="{21646D33-B6E5-4400-A862-BF937E63D8D7}" srcOrd="2" destOrd="0" presId="urn:microsoft.com/office/officeart/2008/layout/VerticalCurvedList"/>
    <dgm:cxn modelId="{515B7808-4107-47AB-A88F-C5ACA630F08D}" type="presParOf" srcId="{0FA9100E-A23F-4FC4-86CC-6ECE471A769D}" destId="{44150622-D0AF-46CC-912E-AA1E69034386}" srcOrd="3" destOrd="0" presId="urn:microsoft.com/office/officeart/2008/layout/VerticalCurvedList"/>
    <dgm:cxn modelId="{6C30315C-985A-430E-900B-051119CE0174}" type="presParOf" srcId="{7D0B2FDF-F6F0-471B-B75F-8C489698F6C8}" destId="{A1930053-20CF-4B7F-8D86-E8E64CFD6FFA}" srcOrd="1" destOrd="0" presId="urn:microsoft.com/office/officeart/2008/layout/VerticalCurvedList"/>
    <dgm:cxn modelId="{C4343589-A4DF-4006-B785-BDA550A19974}" type="presParOf" srcId="{7D0B2FDF-F6F0-471B-B75F-8C489698F6C8}" destId="{14368F96-67A5-4958-A6AE-85A0E6D09126}" srcOrd="2" destOrd="0" presId="urn:microsoft.com/office/officeart/2008/layout/VerticalCurvedList"/>
    <dgm:cxn modelId="{F51F04FB-A1B1-4874-B1BD-8C9D6D6E8903}" type="presParOf" srcId="{14368F96-67A5-4958-A6AE-85A0E6D09126}" destId="{FC9A5398-BB6F-4067-891A-BF9E8CBE4E2B}" srcOrd="0" destOrd="0" presId="urn:microsoft.com/office/officeart/2008/layout/VerticalCurvedList"/>
    <dgm:cxn modelId="{65FAFFE0-A6AD-4F9A-BE50-8F31192C639D}" type="presParOf" srcId="{7D0B2FDF-F6F0-471B-B75F-8C489698F6C8}" destId="{0CAB162D-4055-46A1-8F13-C86260D3B6EF}" srcOrd="3" destOrd="0" presId="urn:microsoft.com/office/officeart/2008/layout/VerticalCurvedList"/>
    <dgm:cxn modelId="{D853EE11-FDE1-44F7-B629-21644526FC6D}" type="presParOf" srcId="{7D0B2FDF-F6F0-471B-B75F-8C489698F6C8}" destId="{7FA91C54-3D0E-42C7-98C1-50420D74C156}" srcOrd="4" destOrd="0" presId="urn:microsoft.com/office/officeart/2008/layout/VerticalCurvedList"/>
    <dgm:cxn modelId="{90932F0A-B09F-427C-AC0A-F818DC9E56C3}" type="presParOf" srcId="{7FA91C54-3D0E-42C7-98C1-50420D74C156}" destId="{95180301-0A8A-4515-8F8A-AAC855CEE0BD}" srcOrd="0" destOrd="0" presId="urn:microsoft.com/office/officeart/2008/layout/VerticalCurvedList"/>
    <dgm:cxn modelId="{5A320DB1-DC50-465D-B91C-2AA947EFEDD5}" type="presParOf" srcId="{7D0B2FDF-F6F0-471B-B75F-8C489698F6C8}" destId="{263D0588-9EA9-4059-9C5B-85CCCE6F969E}" srcOrd="5" destOrd="0" presId="urn:microsoft.com/office/officeart/2008/layout/VerticalCurvedList"/>
    <dgm:cxn modelId="{51950461-B998-4B42-9148-770D3BE2E00B}" type="presParOf" srcId="{7D0B2FDF-F6F0-471B-B75F-8C489698F6C8}" destId="{D863F00F-1B87-4998-9294-1CE847695AB6}" srcOrd="6" destOrd="0" presId="urn:microsoft.com/office/officeart/2008/layout/VerticalCurvedList"/>
    <dgm:cxn modelId="{7A2F182E-076A-48E9-9E95-280610E09756}" type="presParOf" srcId="{D863F00F-1B87-4998-9294-1CE847695AB6}" destId="{29D44FC5-21C9-4459-8204-EECEF84284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A55FA0-D58A-41C7-9F42-0F131C73F2B2}"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s-ES"/>
        </a:p>
      </dgm:t>
    </dgm:pt>
    <dgm:pt modelId="{A59A573F-FFFB-4486-AE48-9245C6D53A3B}">
      <dgm:prSet phldrT="[Texto]" custT="1"/>
      <dgm:spPr/>
      <dgm:t>
        <a:bodyPr/>
        <a:lstStyle/>
        <a:p>
          <a:r>
            <a:rPr lang="es-CO" sz="2000" b="1" dirty="0">
              <a:latin typeface="Arial" panose="020B0604020202020204" pitchFamily="34" charset="0"/>
              <a:cs typeface="Arial" panose="020B0604020202020204" pitchFamily="34" charset="0"/>
            </a:rPr>
            <a:t>Usos</a:t>
          </a:r>
          <a:endParaRPr lang="es-ES" sz="2000" b="1" dirty="0">
            <a:latin typeface="Arial" panose="020B0604020202020204" pitchFamily="34" charset="0"/>
            <a:cs typeface="Arial" panose="020B0604020202020204" pitchFamily="34" charset="0"/>
          </a:endParaRPr>
        </a:p>
      </dgm:t>
    </dgm:pt>
    <dgm:pt modelId="{64E9CBCE-A15E-42A0-991D-3B6F15E7181C}" type="parTrans" cxnId="{1CD7C6E5-020E-4DF2-A710-153B461BBD32}">
      <dgm:prSet/>
      <dgm:spPr/>
      <dgm:t>
        <a:bodyPr/>
        <a:lstStyle/>
        <a:p>
          <a:endParaRPr lang="es-ES" sz="1050">
            <a:latin typeface="Arial" panose="020B0604020202020204" pitchFamily="34" charset="0"/>
            <a:cs typeface="Arial" panose="020B0604020202020204" pitchFamily="34" charset="0"/>
          </a:endParaRPr>
        </a:p>
      </dgm:t>
    </dgm:pt>
    <dgm:pt modelId="{81FD9D1B-C79F-4C2C-8BFB-568839B1769A}" type="sibTrans" cxnId="{1CD7C6E5-020E-4DF2-A710-153B461BBD32}">
      <dgm:prSet/>
      <dgm:spPr/>
      <dgm:t>
        <a:bodyPr/>
        <a:lstStyle/>
        <a:p>
          <a:endParaRPr lang="es-ES" sz="1050">
            <a:latin typeface="Arial" panose="020B0604020202020204" pitchFamily="34" charset="0"/>
            <a:cs typeface="Arial" panose="020B0604020202020204" pitchFamily="34" charset="0"/>
          </a:endParaRPr>
        </a:p>
      </dgm:t>
    </dgm:pt>
    <dgm:pt modelId="{37C525F2-F950-44D2-ACD8-2C9556A5583C}">
      <dgm:prSet phldrT="[Texto]" custT="1"/>
      <dgm:spPr/>
      <dgm:t>
        <a:bodyPr/>
        <a:lstStyle/>
        <a:p>
          <a:r>
            <a:rPr lang="es-CO" sz="1400" dirty="0">
              <a:latin typeface="Arial" panose="020B0604020202020204" pitchFamily="34" charset="0"/>
              <a:cs typeface="Arial" panose="020B0604020202020204" pitchFamily="34" charset="0"/>
            </a:rPr>
            <a:t>Dotación pedagógica de los establecimientos educativos</a:t>
          </a:r>
          <a:endParaRPr lang="es-ES" sz="1400" dirty="0">
            <a:latin typeface="Arial" panose="020B0604020202020204" pitchFamily="34" charset="0"/>
            <a:cs typeface="Arial" panose="020B0604020202020204" pitchFamily="34" charset="0"/>
          </a:endParaRPr>
        </a:p>
      </dgm:t>
    </dgm:pt>
    <dgm:pt modelId="{1564A6EC-4689-4BD6-BA7A-AAEAC918514E}" type="parTrans" cxnId="{1705B293-5C3C-4E57-9055-15B4C91FEB42}">
      <dgm:prSet custT="1"/>
      <dgm:spPr/>
      <dgm:t>
        <a:bodyPr/>
        <a:lstStyle/>
        <a:p>
          <a:endParaRPr lang="es-ES" sz="200">
            <a:latin typeface="Arial" panose="020B0604020202020204" pitchFamily="34" charset="0"/>
            <a:cs typeface="Arial" panose="020B0604020202020204" pitchFamily="34" charset="0"/>
          </a:endParaRPr>
        </a:p>
      </dgm:t>
    </dgm:pt>
    <dgm:pt modelId="{7EA5F29F-1F0C-42ED-AA7C-28C1ECCCE8E2}" type="sibTrans" cxnId="{1705B293-5C3C-4E57-9055-15B4C91FEB42}">
      <dgm:prSet/>
      <dgm:spPr/>
      <dgm:t>
        <a:bodyPr/>
        <a:lstStyle/>
        <a:p>
          <a:endParaRPr lang="es-ES" sz="1050">
            <a:latin typeface="Arial" panose="020B0604020202020204" pitchFamily="34" charset="0"/>
            <a:cs typeface="Arial" panose="020B0604020202020204" pitchFamily="34" charset="0"/>
          </a:endParaRPr>
        </a:p>
      </dgm:t>
    </dgm:pt>
    <dgm:pt modelId="{9DF3F25C-8A8C-4FEE-B04A-9C78F8058460}">
      <dgm:prSet phldrT="[Texto]" custT="1"/>
      <dgm:spPr/>
      <dgm:t>
        <a:bodyPr/>
        <a:lstStyle/>
        <a:p>
          <a:r>
            <a:rPr lang="es-CO" sz="1400" dirty="0" err="1">
              <a:latin typeface="Arial" panose="020B0604020202020204" pitchFamily="34" charset="0"/>
              <a:cs typeface="Arial" panose="020B0604020202020204" pitchFamily="34" charset="0"/>
            </a:rPr>
            <a:t>Func</a:t>
          </a:r>
          <a:r>
            <a:rPr lang="es-CO" sz="1400" dirty="0">
              <a:latin typeface="Arial" panose="020B0604020202020204" pitchFamily="34" charset="0"/>
              <a:cs typeface="Arial" panose="020B0604020202020204" pitchFamily="34" charset="0"/>
            </a:rPr>
            <a:t> de los establecimientos educativos </a:t>
          </a:r>
          <a:endParaRPr lang="es-ES" sz="1400" dirty="0">
            <a:latin typeface="Arial" panose="020B0604020202020204" pitchFamily="34" charset="0"/>
            <a:cs typeface="Arial" panose="020B0604020202020204" pitchFamily="34" charset="0"/>
          </a:endParaRPr>
        </a:p>
      </dgm:t>
    </dgm:pt>
    <dgm:pt modelId="{1ED7039B-BBF8-4497-96C4-5C10E5E25EA5}" type="parTrans" cxnId="{0C8C9CA3-095E-43FE-86BF-DD553A39B322}">
      <dgm:prSet custT="1"/>
      <dgm:spPr/>
      <dgm:t>
        <a:bodyPr/>
        <a:lstStyle/>
        <a:p>
          <a:endParaRPr lang="es-ES" sz="200">
            <a:latin typeface="Arial" panose="020B0604020202020204" pitchFamily="34" charset="0"/>
            <a:cs typeface="Arial" panose="020B0604020202020204" pitchFamily="34" charset="0"/>
          </a:endParaRPr>
        </a:p>
      </dgm:t>
    </dgm:pt>
    <dgm:pt modelId="{174C287C-7DEC-48DC-B9DD-991724845B28}" type="sibTrans" cxnId="{0C8C9CA3-095E-43FE-86BF-DD553A39B322}">
      <dgm:prSet/>
      <dgm:spPr/>
      <dgm:t>
        <a:bodyPr/>
        <a:lstStyle/>
        <a:p>
          <a:endParaRPr lang="es-ES" sz="1050">
            <a:latin typeface="Arial" panose="020B0604020202020204" pitchFamily="34" charset="0"/>
            <a:cs typeface="Arial" panose="020B0604020202020204" pitchFamily="34" charset="0"/>
          </a:endParaRPr>
        </a:p>
      </dgm:t>
    </dgm:pt>
    <dgm:pt modelId="{16F0E474-5510-4571-BFC9-CD26A06A19DD}">
      <dgm:prSet custT="1"/>
      <dgm:spPr/>
      <dgm:t>
        <a:bodyPr/>
        <a:lstStyle/>
        <a:p>
          <a:r>
            <a:rPr lang="es-CO" sz="1400" dirty="0">
              <a:latin typeface="Arial" panose="020B0604020202020204" pitchFamily="34" charset="0"/>
              <a:cs typeface="Arial" panose="020B0604020202020204" pitchFamily="34" charset="0"/>
            </a:rPr>
            <a:t>Mobiliario, textos, bibliotecas, materiales didácticos y audiovisuales</a:t>
          </a:r>
          <a:endParaRPr lang="es-ES" sz="1400" dirty="0">
            <a:latin typeface="Arial" panose="020B0604020202020204" pitchFamily="34" charset="0"/>
            <a:cs typeface="Arial" panose="020B0604020202020204" pitchFamily="34" charset="0"/>
          </a:endParaRPr>
        </a:p>
      </dgm:t>
    </dgm:pt>
    <dgm:pt modelId="{BE9BB67A-A275-4BF1-AEAE-9EA0C50641FB}" type="parTrans" cxnId="{F7B24446-E8D9-446B-82C2-4C828BAC1CC0}">
      <dgm:prSet/>
      <dgm:spPr/>
      <dgm:t>
        <a:bodyPr/>
        <a:lstStyle/>
        <a:p>
          <a:endParaRPr lang="es-ES" sz="1600">
            <a:latin typeface="Arial" panose="020B0604020202020204" pitchFamily="34" charset="0"/>
            <a:cs typeface="Arial" panose="020B0604020202020204" pitchFamily="34" charset="0"/>
          </a:endParaRPr>
        </a:p>
      </dgm:t>
    </dgm:pt>
    <dgm:pt modelId="{6205A8E8-2BB7-4E27-B133-2FE19D21BA5E}" type="sibTrans" cxnId="{F7B24446-E8D9-446B-82C2-4C828BAC1CC0}">
      <dgm:prSet/>
      <dgm:spPr/>
      <dgm:t>
        <a:bodyPr/>
        <a:lstStyle/>
        <a:p>
          <a:endParaRPr lang="es-ES" sz="1600">
            <a:latin typeface="Arial" panose="020B0604020202020204" pitchFamily="34" charset="0"/>
            <a:cs typeface="Arial" panose="020B0604020202020204" pitchFamily="34" charset="0"/>
          </a:endParaRPr>
        </a:p>
      </dgm:t>
    </dgm:pt>
    <dgm:pt modelId="{32A6EC92-9B6D-4CCD-95CB-558D0CA6A164}">
      <dgm:prSet custT="1"/>
      <dgm:spPr/>
      <dgm:t>
        <a:bodyPr/>
        <a:lstStyle/>
        <a:p>
          <a:r>
            <a:rPr lang="es-CO" sz="1400" dirty="0">
              <a:latin typeface="Arial" panose="020B0604020202020204" pitchFamily="34" charset="0"/>
              <a:cs typeface="Arial" panose="020B0604020202020204" pitchFamily="34" charset="0"/>
            </a:rPr>
            <a:t>Acciones de mejoramiento de la gestión académica</a:t>
          </a:r>
          <a:endParaRPr lang="es-ES" sz="1400" b="1" dirty="0">
            <a:latin typeface="Arial" panose="020B0604020202020204" pitchFamily="34" charset="0"/>
            <a:cs typeface="Arial" panose="020B0604020202020204" pitchFamily="34" charset="0"/>
          </a:endParaRPr>
        </a:p>
      </dgm:t>
    </dgm:pt>
    <dgm:pt modelId="{EDA26807-7610-46E8-839C-F4BB0E8579B2}" type="parTrans" cxnId="{101BC02E-FEE4-449E-9902-3CA80C6F14E1}">
      <dgm:prSet/>
      <dgm:spPr/>
      <dgm:t>
        <a:bodyPr/>
        <a:lstStyle/>
        <a:p>
          <a:endParaRPr lang="es-ES" sz="1600">
            <a:latin typeface="Arial" panose="020B0604020202020204" pitchFamily="34" charset="0"/>
            <a:cs typeface="Arial" panose="020B0604020202020204" pitchFamily="34" charset="0"/>
          </a:endParaRPr>
        </a:p>
      </dgm:t>
    </dgm:pt>
    <dgm:pt modelId="{EB7BB251-A9E3-4672-AC51-E91F092BC90F}" type="sibTrans" cxnId="{101BC02E-FEE4-449E-9902-3CA80C6F14E1}">
      <dgm:prSet/>
      <dgm:spPr/>
      <dgm:t>
        <a:bodyPr/>
        <a:lstStyle/>
        <a:p>
          <a:endParaRPr lang="es-ES" sz="1600">
            <a:latin typeface="Arial" panose="020B0604020202020204" pitchFamily="34" charset="0"/>
            <a:cs typeface="Arial" panose="020B0604020202020204" pitchFamily="34" charset="0"/>
          </a:endParaRPr>
        </a:p>
      </dgm:t>
    </dgm:pt>
    <dgm:pt modelId="{A8BDBFED-BCC9-4666-A3CE-188918772FC0}">
      <dgm:prSet custT="1"/>
      <dgm:spPr/>
      <dgm:t>
        <a:bodyPr/>
        <a:lstStyle/>
        <a:p>
          <a:r>
            <a:rPr lang="es-CO" sz="1400" dirty="0">
              <a:latin typeface="Arial" panose="020B0604020202020204" pitchFamily="34" charset="0"/>
              <a:cs typeface="Arial" panose="020B0604020202020204" pitchFamily="34" charset="0"/>
            </a:rPr>
            <a:t>Arriendo</a:t>
          </a:r>
        </a:p>
      </dgm:t>
    </dgm:pt>
    <dgm:pt modelId="{FCC7C32D-8585-44E1-8135-CDEEF618A630}" type="parTrans" cxnId="{C36C69C9-3581-4CCB-9C5A-6833C0AB9559}">
      <dgm:prSet/>
      <dgm:spPr/>
      <dgm:t>
        <a:bodyPr/>
        <a:lstStyle/>
        <a:p>
          <a:endParaRPr lang="es-ES" sz="1600">
            <a:latin typeface="Arial" panose="020B0604020202020204" pitchFamily="34" charset="0"/>
            <a:cs typeface="Arial" panose="020B0604020202020204" pitchFamily="34" charset="0"/>
          </a:endParaRPr>
        </a:p>
      </dgm:t>
    </dgm:pt>
    <dgm:pt modelId="{B59815D8-2793-4046-8C75-F80C623B792A}" type="sibTrans" cxnId="{C36C69C9-3581-4CCB-9C5A-6833C0AB9559}">
      <dgm:prSet/>
      <dgm:spPr/>
      <dgm:t>
        <a:bodyPr/>
        <a:lstStyle/>
        <a:p>
          <a:endParaRPr lang="es-ES" sz="1600">
            <a:latin typeface="Arial" panose="020B0604020202020204" pitchFamily="34" charset="0"/>
            <a:cs typeface="Arial" panose="020B0604020202020204" pitchFamily="34" charset="0"/>
          </a:endParaRPr>
        </a:p>
      </dgm:t>
    </dgm:pt>
    <dgm:pt modelId="{BF4A2ED9-17DF-4843-91BB-EAB14D424384}">
      <dgm:prSet phldrT="[Texto]" custT="1"/>
      <dgm:spPr/>
      <dgm:t>
        <a:bodyPr/>
        <a:lstStyle/>
        <a:p>
          <a:r>
            <a:rPr lang="es-CO" sz="1400" dirty="0">
              <a:latin typeface="Arial" panose="020B0604020202020204" pitchFamily="34" charset="0"/>
              <a:cs typeface="Arial" panose="020B0604020202020204" pitchFamily="34" charset="0"/>
            </a:rPr>
            <a:t>Pago de servicios públicos domiciliarios, telefonía móvil e internet</a:t>
          </a:r>
          <a:endParaRPr lang="es-ES" sz="1400" dirty="0">
            <a:latin typeface="Arial" panose="020B0604020202020204" pitchFamily="34" charset="0"/>
            <a:cs typeface="Arial" panose="020B0604020202020204" pitchFamily="34" charset="0"/>
          </a:endParaRPr>
        </a:p>
      </dgm:t>
    </dgm:pt>
    <dgm:pt modelId="{2FD702B0-B6A3-4EBA-8EF1-DE247600D0DF}" type="parTrans" cxnId="{F304FBCC-FD74-47E1-B7BF-1BE6B78EEC7C}">
      <dgm:prSet/>
      <dgm:spPr/>
      <dgm:t>
        <a:bodyPr/>
        <a:lstStyle/>
        <a:p>
          <a:endParaRPr lang="es-ES" sz="1600">
            <a:latin typeface="Arial" panose="020B0604020202020204" pitchFamily="34" charset="0"/>
            <a:cs typeface="Arial" panose="020B0604020202020204" pitchFamily="34" charset="0"/>
          </a:endParaRPr>
        </a:p>
      </dgm:t>
    </dgm:pt>
    <dgm:pt modelId="{81AFC6F5-7F58-41BE-A20D-79EFC10E0509}" type="sibTrans" cxnId="{F304FBCC-FD74-47E1-B7BF-1BE6B78EEC7C}">
      <dgm:prSet/>
      <dgm:spPr/>
      <dgm:t>
        <a:bodyPr/>
        <a:lstStyle/>
        <a:p>
          <a:endParaRPr lang="es-ES" sz="1600">
            <a:latin typeface="Arial" panose="020B0604020202020204" pitchFamily="34" charset="0"/>
            <a:cs typeface="Arial" panose="020B0604020202020204" pitchFamily="34" charset="0"/>
          </a:endParaRPr>
        </a:p>
      </dgm:t>
    </dgm:pt>
    <dgm:pt modelId="{7DE81DAE-E858-413C-A7A4-1D657A825805}">
      <dgm:prSet custT="1"/>
      <dgm:spPr/>
      <dgm:t>
        <a:bodyPr/>
        <a:lstStyle/>
        <a:p>
          <a:r>
            <a:rPr lang="es-CO" sz="1400" dirty="0">
              <a:latin typeface="Arial" panose="020B0604020202020204" pitchFamily="34" charset="0"/>
              <a:cs typeface="Arial" panose="020B0604020202020204" pitchFamily="34" charset="0"/>
            </a:rPr>
            <a:t>enmarcadas en planes de mejoramiento institucional</a:t>
          </a:r>
          <a:endParaRPr lang="es-ES" sz="1400" dirty="0">
            <a:latin typeface="Arial" panose="020B0604020202020204" pitchFamily="34" charset="0"/>
            <a:cs typeface="Arial" panose="020B0604020202020204" pitchFamily="34" charset="0"/>
          </a:endParaRPr>
        </a:p>
      </dgm:t>
    </dgm:pt>
    <dgm:pt modelId="{C941828C-4772-4B51-97A1-39A452AFA586}" type="parTrans" cxnId="{F6D8257E-34CD-40A6-8F02-C2F6BD745746}">
      <dgm:prSet/>
      <dgm:spPr/>
      <dgm:t>
        <a:bodyPr/>
        <a:lstStyle/>
        <a:p>
          <a:endParaRPr lang="es-ES" sz="1600">
            <a:latin typeface="Arial" panose="020B0604020202020204" pitchFamily="34" charset="0"/>
            <a:cs typeface="Arial" panose="020B0604020202020204" pitchFamily="34" charset="0"/>
          </a:endParaRPr>
        </a:p>
      </dgm:t>
    </dgm:pt>
    <dgm:pt modelId="{CF30EAD2-2C11-4DB4-ABE7-105CFD5F0AC9}" type="sibTrans" cxnId="{F6D8257E-34CD-40A6-8F02-C2F6BD745746}">
      <dgm:prSet/>
      <dgm:spPr/>
      <dgm:t>
        <a:bodyPr/>
        <a:lstStyle/>
        <a:p>
          <a:endParaRPr lang="es-ES" sz="1600">
            <a:latin typeface="Arial" panose="020B0604020202020204" pitchFamily="34" charset="0"/>
            <a:cs typeface="Arial" panose="020B0604020202020204" pitchFamily="34" charset="0"/>
          </a:endParaRPr>
        </a:p>
      </dgm:t>
    </dgm:pt>
    <dgm:pt modelId="{7838F45F-F8ED-4709-9C60-8B38F4137A4F}">
      <dgm:prSet custT="1"/>
      <dgm:spPr/>
      <dgm:t>
        <a:bodyPr/>
        <a:lstStyle/>
        <a:p>
          <a:r>
            <a:rPr lang="es-CO" sz="1400" dirty="0">
              <a:latin typeface="Arial" panose="020B0604020202020204" pitchFamily="34" charset="0"/>
              <a:cs typeface="Arial" panose="020B0604020202020204" pitchFamily="34" charset="0"/>
            </a:rPr>
            <a:t>Pago primas de seguros bienes del EE</a:t>
          </a:r>
        </a:p>
      </dgm:t>
    </dgm:pt>
    <dgm:pt modelId="{945BF07A-8635-42B8-8BC7-CA5C8D4578BD}" type="parTrans" cxnId="{11CFC200-34B1-4BD3-A45E-3C267B7C7A31}">
      <dgm:prSet/>
      <dgm:spPr/>
      <dgm:t>
        <a:bodyPr/>
        <a:lstStyle/>
        <a:p>
          <a:endParaRPr lang="es-ES" sz="1600">
            <a:latin typeface="Arial" panose="020B0604020202020204" pitchFamily="34" charset="0"/>
            <a:cs typeface="Arial" panose="020B0604020202020204" pitchFamily="34" charset="0"/>
          </a:endParaRPr>
        </a:p>
      </dgm:t>
    </dgm:pt>
    <dgm:pt modelId="{1FCB57F7-FDAA-4813-B6FD-07C9ED5F7DD3}" type="sibTrans" cxnId="{11CFC200-34B1-4BD3-A45E-3C267B7C7A31}">
      <dgm:prSet/>
      <dgm:spPr/>
      <dgm:t>
        <a:bodyPr/>
        <a:lstStyle/>
        <a:p>
          <a:endParaRPr lang="es-ES" sz="1600">
            <a:latin typeface="Arial" panose="020B0604020202020204" pitchFamily="34" charset="0"/>
            <a:cs typeface="Arial" panose="020B0604020202020204" pitchFamily="34" charset="0"/>
          </a:endParaRPr>
        </a:p>
      </dgm:t>
    </dgm:pt>
    <dgm:pt modelId="{CF7ADC5D-BA60-4AFA-B8A5-916C430DF7C2}">
      <dgm:prSet custT="1"/>
      <dgm:spPr/>
      <dgm:t>
        <a:bodyPr/>
        <a:lstStyle/>
        <a:p>
          <a:r>
            <a:rPr lang="es-CO" sz="1400" dirty="0">
              <a:latin typeface="Arial" panose="020B0604020202020204" pitchFamily="34" charset="0"/>
              <a:cs typeface="Arial" panose="020B0604020202020204" pitchFamily="34" charset="0"/>
            </a:rPr>
            <a:t>Pólizas de manejo obligatorias</a:t>
          </a:r>
        </a:p>
      </dgm:t>
    </dgm:pt>
    <dgm:pt modelId="{5882D991-23B4-4BA7-9CAA-5EF876638F5A}" type="parTrans" cxnId="{3A1F7AC1-A645-4063-9841-3B809AB9A45A}">
      <dgm:prSet/>
      <dgm:spPr/>
      <dgm:t>
        <a:bodyPr/>
        <a:lstStyle/>
        <a:p>
          <a:endParaRPr lang="es-ES" sz="1600">
            <a:latin typeface="Arial" panose="020B0604020202020204" pitchFamily="34" charset="0"/>
            <a:cs typeface="Arial" panose="020B0604020202020204" pitchFamily="34" charset="0"/>
          </a:endParaRPr>
        </a:p>
      </dgm:t>
    </dgm:pt>
    <dgm:pt modelId="{A620645C-9A49-4E5D-8EE4-77A75F2D983F}" type="sibTrans" cxnId="{3A1F7AC1-A645-4063-9841-3B809AB9A45A}">
      <dgm:prSet/>
      <dgm:spPr/>
      <dgm:t>
        <a:bodyPr/>
        <a:lstStyle/>
        <a:p>
          <a:endParaRPr lang="es-ES" sz="1600">
            <a:latin typeface="Arial" panose="020B0604020202020204" pitchFamily="34" charset="0"/>
            <a:cs typeface="Arial" panose="020B0604020202020204" pitchFamily="34" charset="0"/>
          </a:endParaRPr>
        </a:p>
      </dgm:t>
    </dgm:pt>
    <dgm:pt modelId="{91C1B6D8-03D2-458C-B548-0FF4C9D461A2}">
      <dgm:prSet custT="1"/>
      <dgm:spPr/>
      <dgm:t>
        <a:bodyPr/>
        <a:lstStyle/>
        <a:p>
          <a:r>
            <a:rPr lang="es-CO" sz="1400" dirty="0">
              <a:latin typeface="Arial" panose="020B0604020202020204" pitchFamily="34" charset="0"/>
              <a:cs typeface="Arial" panose="020B0604020202020204" pitchFamily="34" charset="0"/>
            </a:rPr>
            <a:t>Gastos de viaje de los educandos</a:t>
          </a:r>
        </a:p>
      </dgm:t>
    </dgm:pt>
    <dgm:pt modelId="{319A231A-B2A5-44AD-9386-3811041953B3}" type="parTrans" cxnId="{FA083E5F-320A-4DED-8738-D30FCE8B9C59}">
      <dgm:prSet/>
      <dgm:spPr/>
      <dgm:t>
        <a:bodyPr/>
        <a:lstStyle/>
        <a:p>
          <a:endParaRPr lang="es-ES" sz="1600">
            <a:latin typeface="Arial" panose="020B0604020202020204" pitchFamily="34" charset="0"/>
            <a:cs typeface="Arial" panose="020B0604020202020204" pitchFamily="34" charset="0"/>
          </a:endParaRPr>
        </a:p>
      </dgm:t>
    </dgm:pt>
    <dgm:pt modelId="{7334C054-DAED-48FE-9F40-2AD1208051AA}" type="sibTrans" cxnId="{FA083E5F-320A-4DED-8738-D30FCE8B9C59}">
      <dgm:prSet/>
      <dgm:spPr/>
      <dgm:t>
        <a:bodyPr/>
        <a:lstStyle/>
        <a:p>
          <a:endParaRPr lang="es-ES" sz="1600">
            <a:latin typeface="Arial" panose="020B0604020202020204" pitchFamily="34" charset="0"/>
            <a:cs typeface="Arial" panose="020B0604020202020204" pitchFamily="34" charset="0"/>
          </a:endParaRPr>
        </a:p>
      </dgm:t>
    </dgm:pt>
    <dgm:pt modelId="{DA2BBAC9-92D5-40D9-8FA1-ACA5F61C4FCA}">
      <dgm:prSet custT="1"/>
      <dgm:spPr/>
      <dgm:t>
        <a:bodyPr/>
        <a:lstStyle/>
        <a:p>
          <a:r>
            <a:rPr lang="es-CO" sz="1400" dirty="0">
              <a:latin typeface="Arial" panose="020B0604020202020204" pitchFamily="34" charset="0"/>
              <a:cs typeface="Arial" panose="020B0604020202020204" pitchFamily="34" charset="0"/>
            </a:rPr>
            <a:t> Transporte, hospedaje, manutención</a:t>
          </a:r>
        </a:p>
      </dgm:t>
    </dgm:pt>
    <dgm:pt modelId="{BE075D62-73E4-440E-B917-A5D33A1400A7}" type="parTrans" cxnId="{11BF6B43-2B6B-4F9D-ACF0-A76FC0360452}">
      <dgm:prSet/>
      <dgm:spPr/>
      <dgm:t>
        <a:bodyPr/>
        <a:lstStyle/>
        <a:p>
          <a:endParaRPr lang="es-ES" sz="1600">
            <a:latin typeface="Arial" panose="020B0604020202020204" pitchFamily="34" charset="0"/>
            <a:cs typeface="Arial" panose="020B0604020202020204" pitchFamily="34" charset="0"/>
          </a:endParaRPr>
        </a:p>
      </dgm:t>
    </dgm:pt>
    <dgm:pt modelId="{8C66929F-016C-471C-9B02-F984ABC685E4}" type="sibTrans" cxnId="{11BF6B43-2B6B-4F9D-ACF0-A76FC0360452}">
      <dgm:prSet/>
      <dgm:spPr/>
      <dgm:t>
        <a:bodyPr/>
        <a:lstStyle/>
        <a:p>
          <a:endParaRPr lang="es-ES" sz="1600">
            <a:latin typeface="Arial" panose="020B0604020202020204" pitchFamily="34" charset="0"/>
            <a:cs typeface="Arial" panose="020B0604020202020204" pitchFamily="34" charset="0"/>
          </a:endParaRPr>
        </a:p>
      </dgm:t>
    </dgm:pt>
    <dgm:pt modelId="{41857B8A-2871-48A3-9B64-980A87D8318A}" type="pres">
      <dgm:prSet presAssocID="{ADA55FA0-D58A-41C7-9F42-0F131C73F2B2}" presName="Name0" presStyleCnt="0">
        <dgm:presLayoutVars>
          <dgm:chPref val="1"/>
          <dgm:dir/>
          <dgm:animOne val="branch"/>
          <dgm:animLvl val="lvl"/>
          <dgm:resizeHandles/>
        </dgm:presLayoutVars>
      </dgm:prSet>
      <dgm:spPr/>
    </dgm:pt>
    <dgm:pt modelId="{5743CDD8-93E1-4F69-BD71-4EB2EC59054F}" type="pres">
      <dgm:prSet presAssocID="{A59A573F-FFFB-4486-AE48-9245C6D53A3B}" presName="vertOne" presStyleCnt="0"/>
      <dgm:spPr/>
    </dgm:pt>
    <dgm:pt modelId="{BF174B14-1F3A-4B12-AD13-16667596685F}" type="pres">
      <dgm:prSet presAssocID="{A59A573F-FFFB-4486-AE48-9245C6D53A3B}" presName="txOne" presStyleLbl="node0" presStyleIdx="0" presStyleCnt="1" custScaleY="14140" custLinFactNeighborX="77" custLinFactNeighborY="-235">
        <dgm:presLayoutVars>
          <dgm:chPref val="3"/>
        </dgm:presLayoutVars>
      </dgm:prSet>
      <dgm:spPr/>
    </dgm:pt>
    <dgm:pt modelId="{9855AFE2-2718-4AE6-8E72-81F45BCCE9B5}" type="pres">
      <dgm:prSet presAssocID="{A59A573F-FFFB-4486-AE48-9245C6D53A3B}" presName="parTransOne" presStyleCnt="0"/>
      <dgm:spPr/>
    </dgm:pt>
    <dgm:pt modelId="{EF220F20-5EAE-449E-8949-065F98DB1049}" type="pres">
      <dgm:prSet presAssocID="{A59A573F-FFFB-4486-AE48-9245C6D53A3B}" presName="horzOne" presStyleCnt="0"/>
      <dgm:spPr/>
    </dgm:pt>
    <dgm:pt modelId="{8757245B-F900-49AC-9CED-DFC1EBF24654}" type="pres">
      <dgm:prSet presAssocID="{37C525F2-F950-44D2-ACD8-2C9556A5583C}" presName="vertTwo" presStyleCnt="0"/>
      <dgm:spPr/>
    </dgm:pt>
    <dgm:pt modelId="{D78A4302-8B12-4C09-86A3-F854C9435F3C}" type="pres">
      <dgm:prSet presAssocID="{37C525F2-F950-44D2-ACD8-2C9556A5583C}" presName="txTwo" presStyleLbl="node2" presStyleIdx="0" presStyleCnt="7" custScaleY="65743">
        <dgm:presLayoutVars>
          <dgm:chPref val="3"/>
        </dgm:presLayoutVars>
      </dgm:prSet>
      <dgm:spPr/>
    </dgm:pt>
    <dgm:pt modelId="{0D2A76B5-0E39-451B-9B8E-FA0F1B91E238}" type="pres">
      <dgm:prSet presAssocID="{37C525F2-F950-44D2-ACD8-2C9556A5583C}" presName="parTransTwo" presStyleCnt="0"/>
      <dgm:spPr/>
    </dgm:pt>
    <dgm:pt modelId="{26F0E27D-072E-4DBF-B234-03DB98853B5C}" type="pres">
      <dgm:prSet presAssocID="{37C525F2-F950-44D2-ACD8-2C9556A5583C}" presName="horzTwo" presStyleCnt="0"/>
      <dgm:spPr/>
    </dgm:pt>
    <dgm:pt modelId="{E504484B-3911-42A3-AD4D-BE092595EE5B}" type="pres">
      <dgm:prSet presAssocID="{16F0E474-5510-4571-BFC9-CD26A06A19DD}" presName="vertThree" presStyleCnt="0"/>
      <dgm:spPr/>
    </dgm:pt>
    <dgm:pt modelId="{2FC495CB-80E2-46BC-888C-EA564FF15CB4}" type="pres">
      <dgm:prSet presAssocID="{16F0E474-5510-4571-BFC9-CD26A06A19DD}" presName="txThree" presStyleLbl="node3" presStyleIdx="0" presStyleCnt="4" custScaleX="125173" custLinFactNeighborX="-1315" custLinFactNeighborY="19">
        <dgm:presLayoutVars>
          <dgm:chPref val="3"/>
        </dgm:presLayoutVars>
      </dgm:prSet>
      <dgm:spPr/>
    </dgm:pt>
    <dgm:pt modelId="{D31BC93E-A954-4142-BF91-62F557FDF301}" type="pres">
      <dgm:prSet presAssocID="{16F0E474-5510-4571-BFC9-CD26A06A19DD}" presName="horzThree" presStyleCnt="0"/>
      <dgm:spPr/>
    </dgm:pt>
    <dgm:pt modelId="{C973AE64-A5B5-4D73-A55E-DE97F427A78B}" type="pres">
      <dgm:prSet presAssocID="{7EA5F29F-1F0C-42ED-AA7C-28C1ECCCE8E2}" presName="sibSpaceTwo" presStyleCnt="0"/>
      <dgm:spPr/>
    </dgm:pt>
    <dgm:pt modelId="{17E6D2F8-B1B6-4516-9EAA-1B5740412F34}" type="pres">
      <dgm:prSet presAssocID="{32A6EC92-9B6D-4CCD-95CB-558D0CA6A164}" presName="vertTwo" presStyleCnt="0"/>
      <dgm:spPr/>
    </dgm:pt>
    <dgm:pt modelId="{56E00CDB-9689-403B-8584-26782D919B2A}" type="pres">
      <dgm:prSet presAssocID="{32A6EC92-9B6D-4CCD-95CB-558D0CA6A164}" presName="txTwo" presStyleLbl="node2" presStyleIdx="1" presStyleCnt="7" custScaleY="65743">
        <dgm:presLayoutVars>
          <dgm:chPref val="3"/>
        </dgm:presLayoutVars>
      </dgm:prSet>
      <dgm:spPr/>
    </dgm:pt>
    <dgm:pt modelId="{C1786529-8A3C-4722-9646-81C53599C198}" type="pres">
      <dgm:prSet presAssocID="{32A6EC92-9B6D-4CCD-95CB-558D0CA6A164}" presName="parTransTwo" presStyleCnt="0"/>
      <dgm:spPr/>
    </dgm:pt>
    <dgm:pt modelId="{93C68FEB-F5D4-42AE-9CC3-8C59A92A6CBA}" type="pres">
      <dgm:prSet presAssocID="{32A6EC92-9B6D-4CCD-95CB-558D0CA6A164}" presName="horzTwo" presStyleCnt="0"/>
      <dgm:spPr/>
    </dgm:pt>
    <dgm:pt modelId="{BB6BC131-2F94-40FD-A129-0B07EC6D02FA}" type="pres">
      <dgm:prSet presAssocID="{7DE81DAE-E858-413C-A7A4-1D657A825805}" presName="vertThree" presStyleCnt="0"/>
      <dgm:spPr/>
    </dgm:pt>
    <dgm:pt modelId="{9E0B118A-1311-4015-B79C-76AF41FA0AE5}" type="pres">
      <dgm:prSet presAssocID="{7DE81DAE-E858-413C-A7A4-1D657A825805}" presName="txThree" presStyleLbl="node3" presStyleIdx="1" presStyleCnt="4" custScaleX="121271">
        <dgm:presLayoutVars>
          <dgm:chPref val="3"/>
        </dgm:presLayoutVars>
      </dgm:prSet>
      <dgm:spPr/>
    </dgm:pt>
    <dgm:pt modelId="{ECF8408D-9C9A-4A36-8E9C-96331BE230E4}" type="pres">
      <dgm:prSet presAssocID="{7DE81DAE-E858-413C-A7A4-1D657A825805}" presName="horzThree" presStyleCnt="0"/>
      <dgm:spPr/>
    </dgm:pt>
    <dgm:pt modelId="{E978584D-5BA2-43F8-9E5A-C372E11624FB}" type="pres">
      <dgm:prSet presAssocID="{EB7BB251-A9E3-4672-AC51-E91F092BC90F}" presName="sibSpaceTwo" presStyleCnt="0"/>
      <dgm:spPr/>
    </dgm:pt>
    <dgm:pt modelId="{E452882C-CA05-4911-BCC2-37C7D61E6F90}" type="pres">
      <dgm:prSet presAssocID="{BF4A2ED9-17DF-4843-91BB-EAB14D424384}" presName="vertTwo" presStyleCnt="0"/>
      <dgm:spPr/>
    </dgm:pt>
    <dgm:pt modelId="{D013B8D7-FF40-4EA5-88DC-D301C39C14AD}" type="pres">
      <dgm:prSet presAssocID="{BF4A2ED9-17DF-4843-91BB-EAB14D424384}" presName="txTwo" presStyleLbl="node2" presStyleIdx="2" presStyleCnt="7" custScaleY="65743">
        <dgm:presLayoutVars>
          <dgm:chPref val="3"/>
        </dgm:presLayoutVars>
      </dgm:prSet>
      <dgm:spPr/>
    </dgm:pt>
    <dgm:pt modelId="{34A9867C-B34F-4FE7-AF06-F01C18F4E140}" type="pres">
      <dgm:prSet presAssocID="{BF4A2ED9-17DF-4843-91BB-EAB14D424384}" presName="horzTwo" presStyleCnt="0"/>
      <dgm:spPr/>
    </dgm:pt>
    <dgm:pt modelId="{61677C19-EA0D-4C6E-BFCD-D6B2334F71E1}" type="pres">
      <dgm:prSet presAssocID="{81AFC6F5-7F58-41BE-A20D-79EFC10E0509}" presName="sibSpaceTwo" presStyleCnt="0"/>
      <dgm:spPr/>
    </dgm:pt>
    <dgm:pt modelId="{B66B4FA2-CF83-42F0-B66B-399A99425002}" type="pres">
      <dgm:prSet presAssocID="{9DF3F25C-8A8C-4FEE-B04A-9C78F8058460}" presName="vertTwo" presStyleCnt="0"/>
      <dgm:spPr/>
    </dgm:pt>
    <dgm:pt modelId="{E608EF29-D8E1-45EE-9E87-CFFE9053E52F}" type="pres">
      <dgm:prSet presAssocID="{9DF3F25C-8A8C-4FEE-B04A-9C78F8058460}" presName="txTwo" presStyleLbl="node2" presStyleIdx="3" presStyleCnt="7" custScaleY="65743">
        <dgm:presLayoutVars>
          <dgm:chPref val="3"/>
        </dgm:presLayoutVars>
      </dgm:prSet>
      <dgm:spPr/>
    </dgm:pt>
    <dgm:pt modelId="{933B4E01-9ED1-4B19-92D7-B46A7C0C26A4}" type="pres">
      <dgm:prSet presAssocID="{9DF3F25C-8A8C-4FEE-B04A-9C78F8058460}" presName="parTransTwo" presStyleCnt="0"/>
      <dgm:spPr/>
    </dgm:pt>
    <dgm:pt modelId="{65ABF631-B45A-42FE-816C-5082524F78A3}" type="pres">
      <dgm:prSet presAssocID="{9DF3F25C-8A8C-4FEE-B04A-9C78F8058460}" presName="horzTwo" presStyleCnt="0"/>
      <dgm:spPr/>
    </dgm:pt>
    <dgm:pt modelId="{2F2BDB8C-351B-49DB-8949-242205CBD43F}" type="pres">
      <dgm:prSet presAssocID="{A8BDBFED-BCC9-4666-A3CE-188918772FC0}" presName="vertThree" presStyleCnt="0"/>
      <dgm:spPr/>
    </dgm:pt>
    <dgm:pt modelId="{7022A338-5FBB-45E2-B4B4-EA1BC9D82B60}" type="pres">
      <dgm:prSet presAssocID="{A8BDBFED-BCC9-4666-A3CE-188918772FC0}" presName="txThree" presStyleLbl="node3" presStyleIdx="2" presStyleCnt="4">
        <dgm:presLayoutVars>
          <dgm:chPref val="3"/>
        </dgm:presLayoutVars>
      </dgm:prSet>
      <dgm:spPr/>
    </dgm:pt>
    <dgm:pt modelId="{CE41CEEC-1C02-4BDB-A029-A8BA5A52DDDC}" type="pres">
      <dgm:prSet presAssocID="{A8BDBFED-BCC9-4666-A3CE-188918772FC0}" presName="horzThree" presStyleCnt="0"/>
      <dgm:spPr/>
    </dgm:pt>
    <dgm:pt modelId="{6262F36A-1CA4-4197-95AF-4926E572C96B}" type="pres">
      <dgm:prSet presAssocID="{174C287C-7DEC-48DC-B9DD-991724845B28}" presName="sibSpaceTwo" presStyleCnt="0"/>
      <dgm:spPr/>
    </dgm:pt>
    <dgm:pt modelId="{69526F6E-CC92-4A5E-BB8E-685C3F82C1E1}" type="pres">
      <dgm:prSet presAssocID="{7838F45F-F8ED-4709-9C60-8B38F4137A4F}" presName="vertTwo" presStyleCnt="0"/>
      <dgm:spPr/>
    </dgm:pt>
    <dgm:pt modelId="{3E708F96-3251-4C12-9144-D61D330AD7D6}" type="pres">
      <dgm:prSet presAssocID="{7838F45F-F8ED-4709-9C60-8B38F4137A4F}" presName="txTwo" presStyleLbl="node2" presStyleIdx="4" presStyleCnt="7" custScaleY="65743">
        <dgm:presLayoutVars>
          <dgm:chPref val="3"/>
        </dgm:presLayoutVars>
      </dgm:prSet>
      <dgm:spPr/>
    </dgm:pt>
    <dgm:pt modelId="{7DCB0437-6273-4F16-A517-F3FB32F84172}" type="pres">
      <dgm:prSet presAssocID="{7838F45F-F8ED-4709-9C60-8B38F4137A4F}" presName="horzTwo" presStyleCnt="0"/>
      <dgm:spPr/>
    </dgm:pt>
    <dgm:pt modelId="{5947B9AD-A49A-40EF-B99E-31308F84474C}" type="pres">
      <dgm:prSet presAssocID="{1FCB57F7-FDAA-4813-B6FD-07C9ED5F7DD3}" presName="sibSpaceTwo" presStyleCnt="0"/>
      <dgm:spPr/>
    </dgm:pt>
    <dgm:pt modelId="{879DC44A-0F5F-410D-A0ED-D0AA978D8B32}" type="pres">
      <dgm:prSet presAssocID="{CF7ADC5D-BA60-4AFA-B8A5-916C430DF7C2}" presName="vertTwo" presStyleCnt="0"/>
      <dgm:spPr/>
    </dgm:pt>
    <dgm:pt modelId="{AF8112D7-DEBF-4398-A929-21F12E3919D8}" type="pres">
      <dgm:prSet presAssocID="{CF7ADC5D-BA60-4AFA-B8A5-916C430DF7C2}" presName="txTwo" presStyleLbl="node2" presStyleIdx="5" presStyleCnt="7" custScaleY="65743">
        <dgm:presLayoutVars>
          <dgm:chPref val="3"/>
        </dgm:presLayoutVars>
      </dgm:prSet>
      <dgm:spPr/>
    </dgm:pt>
    <dgm:pt modelId="{5FDA0E11-AF07-40A2-AE21-287DCE2A7C99}" type="pres">
      <dgm:prSet presAssocID="{CF7ADC5D-BA60-4AFA-B8A5-916C430DF7C2}" presName="horzTwo" presStyleCnt="0"/>
      <dgm:spPr/>
    </dgm:pt>
    <dgm:pt modelId="{1569C10A-5F6D-4232-B99E-1C4E5B885508}" type="pres">
      <dgm:prSet presAssocID="{A620645C-9A49-4E5D-8EE4-77A75F2D983F}" presName="sibSpaceTwo" presStyleCnt="0"/>
      <dgm:spPr/>
    </dgm:pt>
    <dgm:pt modelId="{C0538E75-81E7-4CA0-B549-D288133B7CDE}" type="pres">
      <dgm:prSet presAssocID="{91C1B6D8-03D2-458C-B548-0FF4C9D461A2}" presName="vertTwo" presStyleCnt="0"/>
      <dgm:spPr/>
    </dgm:pt>
    <dgm:pt modelId="{EE5B5A7A-31CF-4391-B81D-5A61E85E3CB4}" type="pres">
      <dgm:prSet presAssocID="{91C1B6D8-03D2-458C-B548-0FF4C9D461A2}" presName="txTwo" presStyleLbl="node2" presStyleIdx="6" presStyleCnt="7" custScaleY="65743">
        <dgm:presLayoutVars>
          <dgm:chPref val="3"/>
        </dgm:presLayoutVars>
      </dgm:prSet>
      <dgm:spPr/>
    </dgm:pt>
    <dgm:pt modelId="{E1AEC938-C55C-4207-B511-D738FB0208FB}" type="pres">
      <dgm:prSet presAssocID="{91C1B6D8-03D2-458C-B548-0FF4C9D461A2}" presName="parTransTwo" presStyleCnt="0"/>
      <dgm:spPr/>
    </dgm:pt>
    <dgm:pt modelId="{FD68D023-3015-4F52-94C4-386E7D669F0D}" type="pres">
      <dgm:prSet presAssocID="{91C1B6D8-03D2-458C-B548-0FF4C9D461A2}" presName="horzTwo" presStyleCnt="0"/>
      <dgm:spPr/>
    </dgm:pt>
    <dgm:pt modelId="{031C9860-E403-4A00-A6BA-8363111DE6BD}" type="pres">
      <dgm:prSet presAssocID="{DA2BBAC9-92D5-40D9-8FA1-ACA5F61C4FCA}" presName="vertThree" presStyleCnt="0"/>
      <dgm:spPr/>
    </dgm:pt>
    <dgm:pt modelId="{F479DCF2-D333-4896-99A2-23C3A4C825F0}" type="pres">
      <dgm:prSet presAssocID="{DA2BBAC9-92D5-40D9-8FA1-ACA5F61C4FCA}" presName="txThree" presStyleLbl="node3" presStyleIdx="3" presStyleCnt="4" custScaleX="113215">
        <dgm:presLayoutVars>
          <dgm:chPref val="3"/>
        </dgm:presLayoutVars>
      </dgm:prSet>
      <dgm:spPr/>
    </dgm:pt>
    <dgm:pt modelId="{B87EC4F6-61E5-4435-BA14-C172546C4135}" type="pres">
      <dgm:prSet presAssocID="{DA2BBAC9-92D5-40D9-8FA1-ACA5F61C4FCA}" presName="horzThree" presStyleCnt="0"/>
      <dgm:spPr/>
    </dgm:pt>
  </dgm:ptLst>
  <dgm:cxnLst>
    <dgm:cxn modelId="{11CFC200-34B1-4BD3-A45E-3C267B7C7A31}" srcId="{A59A573F-FFFB-4486-AE48-9245C6D53A3B}" destId="{7838F45F-F8ED-4709-9C60-8B38F4137A4F}" srcOrd="4" destOrd="0" parTransId="{945BF07A-8635-42B8-8BC7-CA5C8D4578BD}" sibTransId="{1FCB57F7-FDAA-4813-B6FD-07C9ED5F7DD3}"/>
    <dgm:cxn modelId="{6C22B104-1ADC-4948-B182-C86B8C01A801}" type="presOf" srcId="{ADA55FA0-D58A-41C7-9F42-0F131C73F2B2}" destId="{41857B8A-2871-48A3-9B64-980A87D8318A}" srcOrd="0" destOrd="0" presId="urn:microsoft.com/office/officeart/2005/8/layout/hierarchy4"/>
    <dgm:cxn modelId="{6C408015-1A46-453D-B3A0-053165B39E83}" type="presOf" srcId="{A8BDBFED-BCC9-4666-A3CE-188918772FC0}" destId="{7022A338-5FBB-45E2-B4B4-EA1BC9D82B60}" srcOrd="0" destOrd="0" presId="urn:microsoft.com/office/officeart/2005/8/layout/hierarchy4"/>
    <dgm:cxn modelId="{2859B423-7315-4884-896B-0884C063941A}" type="presOf" srcId="{32A6EC92-9B6D-4CCD-95CB-558D0CA6A164}" destId="{56E00CDB-9689-403B-8584-26782D919B2A}" srcOrd="0" destOrd="0" presId="urn:microsoft.com/office/officeart/2005/8/layout/hierarchy4"/>
    <dgm:cxn modelId="{101BC02E-FEE4-449E-9902-3CA80C6F14E1}" srcId="{A59A573F-FFFB-4486-AE48-9245C6D53A3B}" destId="{32A6EC92-9B6D-4CCD-95CB-558D0CA6A164}" srcOrd="1" destOrd="0" parTransId="{EDA26807-7610-46E8-839C-F4BB0E8579B2}" sibTransId="{EB7BB251-A9E3-4672-AC51-E91F092BC90F}"/>
    <dgm:cxn modelId="{E5339E3E-4BCC-4FD8-A1A9-8F873EB795CF}" type="presOf" srcId="{37C525F2-F950-44D2-ACD8-2C9556A5583C}" destId="{D78A4302-8B12-4C09-86A3-F854C9435F3C}" srcOrd="0" destOrd="0" presId="urn:microsoft.com/office/officeart/2005/8/layout/hierarchy4"/>
    <dgm:cxn modelId="{C91B4B3F-1F82-40B5-8904-8207857AD5E7}" type="presOf" srcId="{91C1B6D8-03D2-458C-B548-0FF4C9D461A2}" destId="{EE5B5A7A-31CF-4391-B81D-5A61E85E3CB4}" srcOrd="0" destOrd="0" presId="urn:microsoft.com/office/officeart/2005/8/layout/hierarchy4"/>
    <dgm:cxn modelId="{54859A5C-5C31-4E09-91B8-8E9AF9276372}" type="presOf" srcId="{DA2BBAC9-92D5-40D9-8FA1-ACA5F61C4FCA}" destId="{F479DCF2-D333-4896-99A2-23C3A4C825F0}" srcOrd="0" destOrd="0" presId="urn:microsoft.com/office/officeart/2005/8/layout/hierarchy4"/>
    <dgm:cxn modelId="{FA083E5F-320A-4DED-8738-D30FCE8B9C59}" srcId="{A59A573F-FFFB-4486-AE48-9245C6D53A3B}" destId="{91C1B6D8-03D2-458C-B548-0FF4C9D461A2}" srcOrd="6" destOrd="0" parTransId="{319A231A-B2A5-44AD-9386-3811041953B3}" sibTransId="{7334C054-DAED-48FE-9F40-2AD1208051AA}"/>
    <dgm:cxn modelId="{11BF6B43-2B6B-4F9D-ACF0-A76FC0360452}" srcId="{91C1B6D8-03D2-458C-B548-0FF4C9D461A2}" destId="{DA2BBAC9-92D5-40D9-8FA1-ACA5F61C4FCA}" srcOrd="0" destOrd="0" parTransId="{BE075D62-73E4-440E-B917-A5D33A1400A7}" sibTransId="{8C66929F-016C-471C-9B02-F984ABC685E4}"/>
    <dgm:cxn modelId="{F7B24446-E8D9-446B-82C2-4C828BAC1CC0}" srcId="{37C525F2-F950-44D2-ACD8-2C9556A5583C}" destId="{16F0E474-5510-4571-BFC9-CD26A06A19DD}" srcOrd="0" destOrd="0" parTransId="{BE9BB67A-A275-4BF1-AEAE-9EA0C50641FB}" sibTransId="{6205A8E8-2BB7-4E27-B133-2FE19D21BA5E}"/>
    <dgm:cxn modelId="{FEAF0F69-5079-448A-81CA-25E5ABB5D889}" type="presOf" srcId="{9DF3F25C-8A8C-4FEE-B04A-9C78F8058460}" destId="{E608EF29-D8E1-45EE-9E87-CFFE9053E52F}" srcOrd="0" destOrd="0" presId="urn:microsoft.com/office/officeart/2005/8/layout/hierarchy4"/>
    <dgm:cxn modelId="{F6D8257E-34CD-40A6-8F02-C2F6BD745746}" srcId="{32A6EC92-9B6D-4CCD-95CB-558D0CA6A164}" destId="{7DE81DAE-E858-413C-A7A4-1D657A825805}" srcOrd="0" destOrd="0" parTransId="{C941828C-4772-4B51-97A1-39A452AFA586}" sibTransId="{CF30EAD2-2C11-4DB4-ABE7-105CFD5F0AC9}"/>
    <dgm:cxn modelId="{1705B293-5C3C-4E57-9055-15B4C91FEB42}" srcId="{A59A573F-FFFB-4486-AE48-9245C6D53A3B}" destId="{37C525F2-F950-44D2-ACD8-2C9556A5583C}" srcOrd="0" destOrd="0" parTransId="{1564A6EC-4689-4BD6-BA7A-AAEAC918514E}" sibTransId="{7EA5F29F-1F0C-42ED-AA7C-28C1ECCCE8E2}"/>
    <dgm:cxn modelId="{432B759F-212E-402C-911D-CA4C30FBCC0C}" type="presOf" srcId="{7838F45F-F8ED-4709-9C60-8B38F4137A4F}" destId="{3E708F96-3251-4C12-9144-D61D330AD7D6}" srcOrd="0" destOrd="0" presId="urn:microsoft.com/office/officeart/2005/8/layout/hierarchy4"/>
    <dgm:cxn modelId="{0C8C9CA3-095E-43FE-86BF-DD553A39B322}" srcId="{A59A573F-FFFB-4486-AE48-9245C6D53A3B}" destId="{9DF3F25C-8A8C-4FEE-B04A-9C78F8058460}" srcOrd="3" destOrd="0" parTransId="{1ED7039B-BBF8-4497-96C4-5C10E5E25EA5}" sibTransId="{174C287C-7DEC-48DC-B9DD-991724845B28}"/>
    <dgm:cxn modelId="{F64A89BF-4FFD-4521-9A0D-93DA1DE4D276}" type="presOf" srcId="{CF7ADC5D-BA60-4AFA-B8A5-916C430DF7C2}" destId="{AF8112D7-DEBF-4398-A929-21F12E3919D8}" srcOrd="0" destOrd="0" presId="urn:microsoft.com/office/officeart/2005/8/layout/hierarchy4"/>
    <dgm:cxn modelId="{60CD87C0-EFCA-432C-A5E5-58E21BF79B7F}" type="presOf" srcId="{BF4A2ED9-17DF-4843-91BB-EAB14D424384}" destId="{D013B8D7-FF40-4EA5-88DC-D301C39C14AD}" srcOrd="0" destOrd="0" presId="urn:microsoft.com/office/officeart/2005/8/layout/hierarchy4"/>
    <dgm:cxn modelId="{3A1F7AC1-A645-4063-9841-3B809AB9A45A}" srcId="{A59A573F-FFFB-4486-AE48-9245C6D53A3B}" destId="{CF7ADC5D-BA60-4AFA-B8A5-916C430DF7C2}" srcOrd="5" destOrd="0" parTransId="{5882D991-23B4-4BA7-9CAA-5EF876638F5A}" sibTransId="{A620645C-9A49-4E5D-8EE4-77A75F2D983F}"/>
    <dgm:cxn modelId="{3158E2C6-928C-4D2E-B8A1-9215BD6487DD}" type="presOf" srcId="{7DE81DAE-E858-413C-A7A4-1D657A825805}" destId="{9E0B118A-1311-4015-B79C-76AF41FA0AE5}" srcOrd="0" destOrd="0" presId="urn:microsoft.com/office/officeart/2005/8/layout/hierarchy4"/>
    <dgm:cxn modelId="{DEE4FAC7-3ED0-42BA-9CB2-8DCE938373D6}" type="presOf" srcId="{16F0E474-5510-4571-BFC9-CD26A06A19DD}" destId="{2FC495CB-80E2-46BC-888C-EA564FF15CB4}" srcOrd="0" destOrd="0" presId="urn:microsoft.com/office/officeart/2005/8/layout/hierarchy4"/>
    <dgm:cxn modelId="{C36C69C9-3581-4CCB-9C5A-6833C0AB9559}" srcId="{9DF3F25C-8A8C-4FEE-B04A-9C78F8058460}" destId="{A8BDBFED-BCC9-4666-A3CE-188918772FC0}" srcOrd="0" destOrd="0" parTransId="{FCC7C32D-8585-44E1-8135-CDEEF618A630}" sibTransId="{B59815D8-2793-4046-8C75-F80C623B792A}"/>
    <dgm:cxn modelId="{F304FBCC-FD74-47E1-B7BF-1BE6B78EEC7C}" srcId="{A59A573F-FFFB-4486-AE48-9245C6D53A3B}" destId="{BF4A2ED9-17DF-4843-91BB-EAB14D424384}" srcOrd="2" destOrd="0" parTransId="{2FD702B0-B6A3-4EBA-8EF1-DE247600D0DF}" sibTransId="{81AFC6F5-7F58-41BE-A20D-79EFC10E0509}"/>
    <dgm:cxn modelId="{1CD7C6E5-020E-4DF2-A710-153B461BBD32}" srcId="{ADA55FA0-D58A-41C7-9F42-0F131C73F2B2}" destId="{A59A573F-FFFB-4486-AE48-9245C6D53A3B}" srcOrd="0" destOrd="0" parTransId="{64E9CBCE-A15E-42A0-991D-3B6F15E7181C}" sibTransId="{81FD9D1B-C79F-4C2C-8BFB-568839B1769A}"/>
    <dgm:cxn modelId="{689912E6-B915-4098-8B28-C81CF341A3FE}" type="presOf" srcId="{A59A573F-FFFB-4486-AE48-9245C6D53A3B}" destId="{BF174B14-1F3A-4B12-AD13-16667596685F}" srcOrd="0" destOrd="0" presId="urn:microsoft.com/office/officeart/2005/8/layout/hierarchy4"/>
    <dgm:cxn modelId="{E179DE8C-D6C0-452A-B8C2-6BE2D188BC75}" type="presParOf" srcId="{41857B8A-2871-48A3-9B64-980A87D8318A}" destId="{5743CDD8-93E1-4F69-BD71-4EB2EC59054F}" srcOrd="0" destOrd="0" presId="urn:microsoft.com/office/officeart/2005/8/layout/hierarchy4"/>
    <dgm:cxn modelId="{C4CBC73B-277D-44BB-AE7B-D53A3702FC9C}" type="presParOf" srcId="{5743CDD8-93E1-4F69-BD71-4EB2EC59054F}" destId="{BF174B14-1F3A-4B12-AD13-16667596685F}" srcOrd="0" destOrd="0" presId="urn:microsoft.com/office/officeart/2005/8/layout/hierarchy4"/>
    <dgm:cxn modelId="{6194FE76-CEE9-42E0-9E07-F711B473C24E}" type="presParOf" srcId="{5743CDD8-93E1-4F69-BD71-4EB2EC59054F}" destId="{9855AFE2-2718-4AE6-8E72-81F45BCCE9B5}" srcOrd="1" destOrd="0" presId="urn:microsoft.com/office/officeart/2005/8/layout/hierarchy4"/>
    <dgm:cxn modelId="{F45146D9-3D7E-4E33-A103-52138AFBC951}" type="presParOf" srcId="{5743CDD8-93E1-4F69-BD71-4EB2EC59054F}" destId="{EF220F20-5EAE-449E-8949-065F98DB1049}" srcOrd="2" destOrd="0" presId="urn:microsoft.com/office/officeart/2005/8/layout/hierarchy4"/>
    <dgm:cxn modelId="{BEE97D4A-6547-4F08-8337-B6F086D5F9ED}" type="presParOf" srcId="{EF220F20-5EAE-449E-8949-065F98DB1049}" destId="{8757245B-F900-49AC-9CED-DFC1EBF24654}" srcOrd="0" destOrd="0" presId="urn:microsoft.com/office/officeart/2005/8/layout/hierarchy4"/>
    <dgm:cxn modelId="{AAAD6CA5-2C78-48CA-B0F7-D84EEF7A9624}" type="presParOf" srcId="{8757245B-F900-49AC-9CED-DFC1EBF24654}" destId="{D78A4302-8B12-4C09-86A3-F854C9435F3C}" srcOrd="0" destOrd="0" presId="urn:microsoft.com/office/officeart/2005/8/layout/hierarchy4"/>
    <dgm:cxn modelId="{C57C44B0-E5B1-4466-8A08-6381663C56E7}" type="presParOf" srcId="{8757245B-F900-49AC-9CED-DFC1EBF24654}" destId="{0D2A76B5-0E39-451B-9B8E-FA0F1B91E238}" srcOrd="1" destOrd="0" presId="urn:microsoft.com/office/officeart/2005/8/layout/hierarchy4"/>
    <dgm:cxn modelId="{F30B2010-8E44-47DA-869B-98B2AE7C8611}" type="presParOf" srcId="{8757245B-F900-49AC-9CED-DFC1EBF24654}" destId="{26F0E27D-072E-4DBF-B234-03DB98853B5C}" srcOrd="2" destOrd="0" presId="urn:microsoft.com/office/officeart/2005/8/layout/hierarchy4"/>
    <dgm:cxn modelId="{FFBA03D3-A9F9-46C2-9589-893998A986FF}" type="presParOf" srcId="{26F0E27D-072E-4DBF-B234-03DB98853B5C}" destId="{E504484B-3911-42A3-AD4D-BE092595EE5B}" srcOrd="0" destOrd="0" presId="urn:microsoft.com/office/officeart/2005/8/layout/hierarchy4"/>
    <dgm:cxn modelId="{03D910C7-2AEE-420F-90A2-DDC72F0D0F73}" type="presParOf" srcId="{E504484B-3911-42A3-AD4D-BE092595EE5B}" destId="{2FC495CB-80E2-46BC-888C-EA564FF15CB4}" srcOrd="0" destOrd="0" presId="urn:microsoft.com/office/officeart/2005/8/layout/hierarchy4"/>
    <dgm:cxn modelId="{B3EA2FDF-F3F2-4133-82D8-2CEA87C0F344}" type="presParOf" srcId="{E504484B-3911-42A3-AD4D-BE092595EE5B}" destId="{D31BC93E-A954-4142-BF91-62F557FDF301}" srcOrd="1" destOrd="0" presId="urn:microsoft.com/office/officeart/2005/8/layout/hierarchy4"/>
    <dgm:cxn modelId="{B520C1F3-476D-4B6B-A913-6ED891532B3D}" type="presParOf" srcId="{EF220F20-5EAE-449E-8949-065F98DB1049}" destId="{C973AE64-A5B5-4D73-A55E-DE97F427A78B}" srcOrd="1" destOrd="0" presId="urn:microsoft.com/office/officeart/2005/8/layout/hierarchy4"/>
    <dgm:cxn modelId="{54A265D5-3786-4B0F-A074-5E2E2C98891B}" type="presParOf" srcId="{EF220F20-5EAE-449E-8949-065F98DB1049}" destId="{17E6D2F8-B1B6-4516-9EAA-1B5740412F34}" srcOrd="2" destOrd="0" presId="urn:microsoft.com/office/officeart/2005/8/layout/hierarchy4"/>
    <dgm:cxn modelId="{DA4B429E-C9DC-4B33-BC37-B3295AF81FA3}" type="presParOf" srcId="{17E6D2F8-B1B6-4516-9EAA-1B5740412F34}" destId="{56E00CDB-9689-403B-8584-26782D919B2A}" srcOrd="0" destOrd="0" presId="urn:microsoft.com/office/officeart/2005/8/layout/hierarchy4"/>
    <dgm:cxn modelId="{3FFBEE70-C160-4EF1-ACAA-24E1070C7FD4}" type="presParOf" srcId="{17E6D2F8-B1B6-4516-9EAA-1B5740412F34}" destId="{C1786529-8A3C-4722-9646-81C53599C198}" srcOrd="1" destOrd="0" presId="urn:microsoft.com/office/officeart/2005/8/layout/hierarchy4"/>
    <dgm:cxn modelId="{6D043C8E-DC28-4015-8CC1-E6CD91DFA1B6}" type="presParOf" srcId="{17E6D2F8-B1B6-4516-9EAA-1B5740412F34}" destId="{93C68FEB-F5D4-42AE-9CC3-8C59A92A6CBA}" srcOrd="2" destOrd="0" presId="urn:microsoft.com/office/officeart/2005/8/layout/hierarchy4"/>
    <dgm:cxn modelId="{85D43FAA-9680-4BFF-9C22-FD5594FA81DE}" type="presParOf" srcId="{93C68FEB-F5D4-42AE-9CC3-8C59A92A6CBA}" destId="{BB6BC131-2F94-40FD-A129-0B07EC6D02FA}" srcOrd="0" destOrd="0" presId="urn:microsoft.com/office/officeart/2005/8/layout/hierarchy4"/>
    <dgm:cxn modelId="{AFF9C3B3-B362-42A6-A257-3D4E07F99CFD}" type="presParOf" srcId="{BB6BC131-2F94-40FD-A129-0B07EC6D02FA}" destId="{9E0B118A-1311-4015-B79C-76AF41FA0AE5}" srcOrd="0" destOrd="0" presId="urn:microsoft.com/office/officeart/2005/8/layout/hierarchy4"/>
    <dgm:cxn modelId="{44CF3395-18DF-42A9-82AF-E3E94098DB11}" type="presParOf" srcId="{BB6BC131-2F94-40FD-A129-0B07EC6D02FA}" destId="{ECF8408D-9C9A-4A36-8E9C-96331BE230E4}" srcOrd="1" destOrd="0" presId="urn:microsoft.com/office/officeart/2005/8/layout/hierarchy4"/>
    <dgm:cxn modelId="{FD469490-0ADE-4AAE-8AF7-0CA6111BDE88}" type="presParOf" srcId="{EF220F20-5EAE-449E-8949-065F98DB1049}" destId="{E978584D-5BA2-43F8-9E5A-C372E11624FB}" srcOrd="3" destOrd="0" presId="urn:microsoft.com/office/officeart/2005/8/layout/hierarchy4"/>
    <dgm:cxn modelId="{A0CC8DB2-1969-42AE-942B-0AB46393FFA3}" type="presParOf" srcId="{EF220F20-5EAE-449E-8949-065F98DB1049}" destId="{E452882C-CA05-4911-BCC2-37C7D61E6F90}" srcOrd="4" destOrd="0" presId="urn:microsoft.com/office/officeart/2005/8/layout/hierarchy4"/>
    <dgm:cxn modelId="{8DCB4AC1-B480-4C60-A9A8-248AC0B590F8}" type="presParOf" srcId="{E452882C-CA05-4911-BCC2-37C7D61E6F90}" destId="{D013B8D7-FF40-4EA5-88DC-D301C39C14AD}" srcOrd="0" destOrd="0" presId="urn:microsoft.com/office/officeart/2005/8/layout/hierarchy4"/>
    <dgm:cxn modelId="{5BD4AC36-91D0-4AF1-AF1B-B9F05499CC9A}" type="presParOf" srcId="{E452882C-CA05-4911-BCC2-37C7D61E6F90}" destId="{34A9867C-B34F-4FE7-AF06-F01C18F4E140}" srcOrd="1" destOrd="0" presId="urn:microsoft.com/office/officeart/2005/8/layout/hierarchy4"/>
    <dgm:cxn modelId="{066274BE-59CC-4C9B-99FA-DE4F8C93E5D4}" type="presParOf" srcId="{EF220F20-5EAE-449E-8949-065F98DB1049}" destId="{61677C19-EA0D-4C6E-BFCD-D6B2334F71E1}" srcOrd="5" destOrd="0" presId="urn:microsoft.com/office/officeart/2005/8/layout/hierarchy4"/>
    <dgm:cxn modelId="{4910DA17-FDA1-46F0-A56F-AC61CD125010}" type="presParOf" srcId="{EF220F20-5EAE-449E-8949-065F98DB1049}" destId="{B66B4FA2-CF83-42F0-B66B-399A99425002}" srcOrd="6" destOrd="0" presId="urn:microsoft.com/office/officeart/2005/8/layout/hierarchy4"/>
    <dgm:cxn modelId="{70323574-6894-4574-B6A1-DB3764935928}" type="presParOf" srcId="{B66B4FA2-CF83-42F0-B66B-399A99425002}" destId="{E608EF29-D8E1-45EE-9E87-CFFE9053E52F}" srcOrd="0" destOrd="0" presId="urn:microsoft.com/office/officeart/2005/8/layout/hierarchy4"/>
    <dgm:cxn modelId="{D90154BA-04B8-40BC-836E-0EC0117DA9B4}" type="presParOf" srcId="{B66B4FA2-CF83-42F0-B66B-399A99425002}" destId="{933B4E01-9ED1-4B19-92D7-B46A7C0C26A4}" srcOrd="1" destOrd="0" presId="urn:microsoft.com/office/officeart/2005/8/layout/hierarchy4"/>
    <dgm:cxn modelId="{9E68DBF4-FE94-46AA-8E39-8B78940C5711}" type="presParOf" srcId="{B66B4FA2-CF83-42F0-B66B-399A99425002}" destId="{65ABF631-B45A-42FE-816C-5082524F78A3}" srcOrd="2" destOrd="0" presId="urn:microsoft.com/office/officeart/2005/8/layout/hierarchy4"/>
    <dgm:cxn modelId="{7DA32BA6-5F22-47D0-AAC8-7C4EA6464676}" type="presParOf" srcId="{65ABF631-B45A-42FE-816C-5082524F78A3}" destId="{2F2BDB8C-351B-49DB-8949-242205CBD43F}" srcOrd="0" destOrd="0" presId="urn:microsoft.com/office/officeart/2005/8/layout/hierarchy4"/>
    <dgm:cxn modelId="{ECE084EB-051D-4C6F-A2A1-EBCD2B320018}" type="presParOf" srcId="{2F2BDB8C-351B-49DB-8949-242205CBD43F}" destId="{7022A338-5FBB-45E2-B4B4-EA1BC9D82B60}" srcOrd="0" destOrd="0" presId="urn:microsoft.com/office/officeart/2005/8/layout/hierarchy4"/>
    <dgm:cxn modelId="{FE761805-C1EB-461A-873E-6E7DEA27AAE8}" type="presParOf" srcId="{2F2BDB8C-351B-49DB-8949-242205CBD43F}" destId="{CE41CEEC-1C02-4BDB-A029-A8BA5A52DDDC}" srcOrd="1" destOrd="0" presId="urn:microsoft.com/office/officeart/2005/8/layout/hierarchy4"/>
    <dgm:cxn modelId="{DB4C5915-4436-49F2-BA62-66A5697CEE4B}" type="presParOf" srcId="{EF220F20-5EAE-449E-8949-065F98DB1049}" destId="{6262F36A-1CA4-4197-95AF-4926E572C96B}" srcOrd="7" destOrd="0" presId="urn:microsoft.com/office/officeart/2005/8/layout/hierarchy4"/>
    <dgm:cxn modelId="{3A7F92D8-9728-4F92-A369-62F09085E92F}" type="presParOf" srcId="{EF220F20-5EAE-449E-8949-065F98DB1049}" destId="{69526F6E-CC92-4A5E-BB8E-685C3F82C1E1}" srcOrd="8" destOrd="0" presId="urn:microsoft.com/office/officeart/2005/8/layout/hierarchy4"/>
    <dgm:cxn modelId="{48F3F0CB-3368-43DF-9905-455A8A66589E}" type="presParOf" srcId="{69526F6E-CC92-4A5E-BB8E-685C3F82C1E1}" destId="{3E708F96-3251-4C12-9144-D61D330AD7D6}" srcOrd="0" destOrd="0" presId="urn:microsoft.com/office/officeart/2005/8/layout/hierarchy4"/>
    <dgm:cxn modelId="{8E4BD57E-EB0A-481C-AA45-3D562357CE62}" type="presParOf" srcId="{69526F6E-CC92-4A5E-BB8E-685C3F82C1E1}" destId="{7DCB0437-6273-4F16-A517-F3FB32F84172}" srcOrd="1" destOrd="0" presId="urn:microsoft.com/office/officeart/2005/8/layout/hierarchy4"/>
    <dgm:cxn modelId="{5D20F891-F8CC-4D83-B731-984BD4BC7013}" type="presParOf" srcId="{EF220F20-5EAE-449E-8949-065F98DB1049}" destId="{5947B9AD-A49A-40EF-B99E-31308F84474C}" srcOrd="9" destOrd="0" presId="urn:microsoft.com/office/officeart/2005/8/layout/hierarchy4"/>
    <dgm:cxn modelId="{4C0ACF5B-C451-4059-8762-0AF046EB1E26}" type="presParOf" srcId="{EF220F20-5EAE-449E-8949-065F98DB1049}" destId="{879DC44A-0F5F-410D-A0ED-D0AA978D8B32}" srcOrd="10" destOrd="0" presId="urn:microsoft.com/office/officeart/2005/8/layout/hierarchy4"/>
    <dgm:cxn modelId="{AE7DCB32-3DD5-4B33-ACC3-5D7E8660D201}" type="presParOf" srcId="{879DC44A-0F5F-410D-A0ED-D0AA978D8B32}" destId="{AF8112D7-DEBF-4398-A929-21F12E3919D8}" srcOrd="0" destOrd="0" presId="urn:microsoft.com/office/officeart/2005/8/layout/hierarchy4"/>
    <dgm:cxn modelId="{89FED45D-E538-4C19-AB1E-19B97574C18C}" type="presParOf" srcId="{879DC44A-0F5F-410D-A0ED-D0AA978D8B32}" destId="{5FDA0E11-AF07-40A2-AE21-287DCE2A7C99}" srcOrd="1" destOrd="0" presId="urn:microsoft.com/office/officeart/2005/8/layout/hierarchy4"/>
    <dgm:cxn modelId="{59F31E8B-8DA8-4D1F-9B73-49F65DE86B76}" type="presParOf" srcId="{EF220F20-5EAE-449E-8949-065F98DB1049}" destId="{1569C10A-5F6D-4232-B99E-1C4E5B885508}" srcOrd="11" destOrd="0" presId="urn:microsoft.com/office/officeart/2005/8/layout/hierarchy4"/>
    <dgm:cxn modelId="{4B1C83C1-6B4C-44D4-BA77-DC801C4F3509}" type="presParOf" srcId="{EF220F20-5EAE-449E-8949-065F98DB1049}" destId="{C0538E75-81E7-4CA0-B549-D288133B7CDE}" srcOrd="12" destOrd="0" presId="urn:microsoft.com/office/officeart/2005/8/layout/hierarchy4"/>
    <dgm:cxn modelId="{7E1D0819-A016-41FB-A841-A0C06DD29977}" type="presParOf" srcId="{C0538E75-81E7-4CA0-B549-D288133B7CDE}" destId="{EE5B5A7A-31CF-4391-B81D-5A61E85E3CB4}" srcOrd="0" destOrd="0" presId="urn:microsoft.com/office/officeart/2005/8/layout/hierarchy4"/>
    <dgm:cxn modelId="{4EB06384-9A49-43A6-BA72-AD372107D989}" type="presParOf" srcId="{C0538E75-81E7-4CA0-B549-D288133B7CDE}" destId="{E1AEC938-C55C-4207-B511-D738FB0208FB}" srcOrd="1" destOrd="0" presId="urn:microsoft.com/office/officeart/2005/8/layout/hierarchy4"/>
    <dgm:cxn modelId="{7D41DE1C-C6CC-42CA-B18E-5C35344B97B0}" type="presParOf" srcId="{C0538E75-81E7-4CA0-B549-D288133B7CDE}" destId="{FD68D023-3015-4F52-94C4-386E7D669F0D}" srcOrd="2" destOrd="0" presId="urn:microsoft.com/office/officeart/2005/8/layout/hierarchy4"/>
    <dgm:cxn modelId="{ACA26A2C-CFE4-433B-8994-9BCAD84CFAEB}" type="presParOf" srcId="{FD68D023-3015-4F52-94C4-386E7D669F0D}" destId="{031C9860-E403-4A00-A6BA-8363111DE6BD}" srcOrd="0" destOrd="0" presId="urn:microsoft.com/office/officeart/2005/8/layout/hierarchy4"/>
    <dgm:cxn modelId="{7E4B1513-0BD7-4478-A231-14B3CF99A634}" type="presParOf" srcId="{031C9860-E403-4A00-A6BA-8363111DE6BD}" destId="{F479DCF2-D333-4896-99A2-23C3A4C825F0}" srcOrd="0" destOrd="0" presId="urn:microsoft.com/office/officeart/2005/8/layout/hierarchy4"/>
    <dgm:cxn modelId="{FA6DD241-A6D5-40CA-959D-85F674527D8B}" type="presParOf" srcId="{031C9860-E403-4A00-A6BA-8363111DE6BD}" destId="{B87EC4F6-61E5-4435-BA14-C172546C413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A55FA0-D58A-41C7-9F42-0F131C73F2B2}"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s-ES"/>
        </a:p>
      </dgm:t>
    </dgm:pt>
    <dgm:pt modelId="{A59A573F-FFFB-4486-AE48-9245C6D53A3B}">
      <dgm:prSet phldrT="[Texto]" custT="1"/>
      <dgm:spPr/>
      <dgm:t>
        <a:bodyPr/>
        <a:lstStyle/>
        <a:p>
          <a:r>
            <a:rPr lang="es-CO" sz="2400" b="1" dirty="0">
              <a:latin typeface="Arial" panose="020B0604020202020204" pitchFamily="34" charset="0"/>
              <a:cs typeface="Arial" panose="020B0604020202020204" pitchFamily="34" charset="0"/>
            </a:rPr>
            <a:t>Usos</a:t>
          </a:r>
          <a:endParaRPr lang="es-ES" sz="2400" b="1" dirty="0">
            <a:latin typeface="Arial" panose="020B0604020202020204" pitchFamily="34" charset="0"/>
            <a:cs typeface="Arial" panose="020B0604020202020204" pitchFamily="34" charset="0"/>
          </a:endParaRPr>
        </a:p>
      </dgm:t>
    </dgm:pt>
    <dgm:pt modelId="{64E9CBCE-A15E-42A0-991D-3B6F15E7181C}" type="parTrans" cxnId="{1CD7C6E5-020E-4DF2-A710-153B461BBD32}">
      <dgm:prSet/>
      <dgm:spPr/>
      <dgm:t>
        <a:bodyPr/>
        <a:lstStyle/>
        <a:p>
          <a:endParaRPr lang="es-ES" sz="1100">
            <a:latin typeface="Arial" panose="020B0604020202020204" pitchFamily="34" charset="0"/>
            <a:cs typeface="Arial" panose="020B0604020202020204" pitchFamily="34" charset="0"/>
          </a:endParaRPr>
        </a:p>
      </dgm:t>
    </dgm:pt>
    <dgm:pt modelId="{81FD9D1B-C79F-4C2C-8BFB-568839B1769A}" type="sibTrans" cxnId="{1CD7C6E5-020E-4DF2-A710-153B461BBD32}">
      <dgm:prSet/>
      <dgm:spPr/>
      <dgm:t>
        <a:bodyPr/>
        <a:lstStyle/>
        <a:p>
          <a:endParaRPr lang="es-ES" sz="1100">
            <a:latin typeface="Arial" panose="020B0604020202020204" pitchFamily="34" charset="0"/>
            <a:cs typeface="Arial" panose="020B0604020202020204" pitchFamily="34" charset="0"/>
          </a:endParaRPr>
        </a:p>
      </dgm:t>
    </dgm:pt>
    <dgm:pt modelId="{37C525F2-F950-44D2-ACD8-2C9556A5583C}">
      <dgm:prSet phldrT="[Texto]" custT="1"/>
      <dgm:spPr/>
      <dgm:t>
        <a:bodyPr/>
        <a:lstStyle/>
        <a:p>
          <a:r>
            <a:rPr lang="es-CO" sz="1600" dirty="0">
              <a:latin typeface="Arial Narrow" panose="020B0606020202030204" pitchFamily="34" charset="0"/>
            </a:rPr>
            <a:t>Costos de semovientes y proyectos pedagógicos </a:t>
          </a:r>
        </a:p>
        <a:p>
          <a:r>
            <a:rPr lang="es-CO" sz="1600" dirty="0">
              <a:latin typeface="Arial Narrow" panose="020B0606020202030204" pitchFamily="34" charset="0"/>
            </a:rPr>
            <a:t>productivos</a:t>
          </a:r>
          <a:endParaRPr lang="es-ES" sz="1600" dirty="0">
            <a:latin typeface="Arial" panose="020B0604020202020204" pitchFamily="34" charset="0"/>
            <a:cs typeface="Arial" panose="020B0604020202020204" pitchFamily="34" charset="0"/>
          </a:endParaRPr>
        </a:p>
      </dgm:t>
    </dgm:pt>
    <dgm:pt modelId="{1564A6EC-4689-4BD6-BA7A-AAEAC918514E}" type="parTrans" cxnId="{1705B293-5C3C-4E57-9055-15B4C91FEB42}">
      <dgm:prSet custT="1"/>
      <dgm:spPr/>
      <dgm:t>
        <a:bodyPr/>
        <a:lstStyle/>
        <a:p>
          <a:endParaRPr lang="es-ES" sz="300">
            <a:latin typeface="Arial" panose="020B0604020202020204" pitchFamily="34" charset="0"/>
            <a:cs typeface="Arial" panose="020B0604020202020204" pitchFamily="34" charset="0"/>
          </a:endParaRPr>
        </a:p>
      </dgm:t>
    </dgm:pt>
    <dgm:pt modelId="{7EA5F29F-1F0C-42ED-AA7C-28C1ECCCE8E2}" type="sibTrans" cxnId="{1705B293-5C3C-4E57-9055-15B4C91FEB42}">
      <dgm:prSet/>
      <dgm:spPr/>
      <dgm:t>
        <a:bodyPr/>
        <a:lstStyle/>
        <a:p>
          <a:endParaRPr lang="es-ES" sz="1100">
            <a:latin typeface="Arial" panose="020B0604020202020204" pitchFamily="34" charset="0"/>
            <a:cs typeface="Arial" panose="020B0604020202020204" pitchFamily="34" charset="0"/>
          </a:endParaRPr>
        </a:p>
      </dgm:t>
    </dgm:pt>
    <dgm:pt modelId="{9DF3F25C-8A8C-4FEE-B04A-9C78F8058460}">
      <dgm:prSet phldrT="[Texto]" custT="1"/>
      <dgm:spPr/>
      <dgm:t>
        <a:bodyPr/>
        <a:lstStyle/>
        <a:p>
          <a:r>
            <a:rPr lang="es-CO" sz="1600" dirty="0">
              <a:latin typeface="Arial Narrow" panose="020B0606020202030204" pitchFamily="34" charset="0"/>
            </a:rPr>
            <a:t>Desarrollo de jornadas</a:t>
          </a:r>
          <a:endParaRPr lang="es-ES" sz="1600" dirty="0">
            <a:latin typeface="Arial" panose="020B0604020202020204" pitchFamily="34" charset="0"/>
            <a:cs typeface="Arial" panose="020B0604020202020204" pitchFamily="34" charset="0"/>
          </a:endParaRPr>
        </a:p>
      </dgm:t>
    </dgm:pt>
    <dgm:pt modelId="{1ED7039B-BBF8-4497-96C4-5C10E5E25EA5}" type="parTrans" cxnId="{0C8C9CA3-095E-43FE-86BF-DD553A39B322}">
      <dgm:prSet custT="1"/>
      <dgm:spPr/>
      <dgm:t>
        <a:bodyPr/>
        <a:lstStyle/>
        <a:p>
          <a:endParaRPr lang="es-ES" sz="300">
            <a:latin typeface="Arial" panose="020B0604020202020204" pitchFamily="34" charset="0"/>
            <a:cs typeface="Arial" panose="020B0604020202020204" pitchFamily="34" charset="0"/>
          </a:endParaRPr>
        </a:p>
      </dgm:t>
    </dgm:pt>
    <dgm:pt modelId="{174C287C-7DEC-48DC-B9DD-991724845B28}" type="sibTrans" cxnId="{0C8C9CA3-095E-43FE-86BF-DD553A39B322}">
      <dgm:prSet/>
      <dgm:spPr/>
      <dgm:t>
        <a:bodyPr/>
        <a:lstStyle/>
        <a:p>
          <a:endParaRPr lang="es-ES" sz="1100">
            <a:latin typeface="Arial" panose="020B0604020202020204" pitchFamily="34" charset="0"/>
            <a:cs typeface="Arial" panose="020B0604020202020204" pitchFamily="34" charset="0"/>
          </a:endParaRPr>
        </a:p>
      </dgm:t>
    </dgm:pt>
    <dgm:pt modelId="{32A6EC92-9B6D-4CCD-95CB-558D0CA6A164}">
      <dgm:prSet custT="1"/>
      <dgm:spPr/>
      <dgm:t>
        <a:bodyPr/>
        <a:lstStyle/>
        <a:p>
          <a:r>
            <a:rPr lang="es-CO" sz="1600" dirty="0">
              <a:latin typeface="Arial Narrow" panose="020B0606020202030204" pitchFamily="34" charset="0"/>
            </a:rPr>
            <a:t>Realización de actividades</a:t>
          </a:r>
          <a:endParaRPr lang="es-ES" sz="1600" b="1" dirty="0">
            <a:latin typeface="Arial" panose="020B0604020202020204" pitchFamily="34" charset="0"/>
            <a:cs typeface="Arial" panose="020B0604020202020204" pitchFamily="34" charset="0"/>
          </a:endParaRPr>
        </a:p>
      </dgm:t>
    </dgm:pt>
    <dgm:pt modelId="{EDA26807-7610-46E8-839C-F4BB0E8579B2}" type="parTrans" cxnId="{101BC02E-FEE4-449E-9902-3CA80C6F14E1}">
      <dgm:prSet/>
      <dgm:spPr/>
      <dgm:t>
        <a:bodyPr/>
        <a:lstStyle/>
        <a:p>
          <a:endParaRPr lang="es-ES" sz="1800">
            <a:latin typeface="Arial" panose="020B0604020202020204" pitchFamily="34" charset="0"/>
            <a:cs typeface="Arial" panose="020B0604020202020204" pitchFamily="34" charset="0"/>
          </a:endParaRPr>
        </a:p>
      </dgm:t>
    </dgm:pt>
    <dgm:pt modelId="{EB7BB251-A9E3-4672-AC51-E91F092BC90F}" type="sibTrans" cxnId="{101BC02E-FEE4-449E-9902-3CA80C6F14E1}">
      <dgm:prSet/>
      <dgm:spPr/>
      <dgm:t>
        <a:bodyPr/>
        <a:lstStyle/>
        <a:p>
          <a:endParaRPr lang="es-ES" sz="1800">
            <a:latin typeface="Arial" panose="020B0604020202020204" pitchFamily="34" charset="0"/>
            <a:cs typeface="Arial" panose="020B0604020202020204" pitchFamily="34" charset="0"/>
          </a:endParaRPr>
        </a:p>
      </dgm:t>
    </dgm:pt>
    <dgm:pt modelId="{A8BDBFED-BCC9-4666-A3CE-188918772FC0}">
      <dgm:prSet custT="1"/>
      <dgm:spPr/>
      <dgm:t>
        <a:bodyPr/>
        <a:lstStyle/>
        <a:p>
          <a:r>
            <a:rPr lang="es-CO" sz="1600" dirty="0">
              <a:latin typeface="Arial Narrow" panose="020B0606020202030204" pitchFamily="34" charset="0"/>
            </a:rPr>
            <a:t>Extendida y Complementaria</a:t>
          </a:r>
          <a:endParaRPr lang="es-CO" sz="1600" dirty="0">
            <a:latin typeface="Arial" panose="020B0604020202020204" pitchFamily="34" charset="0"/>
            <a:cs typeface="Arial" panose="020B0604020202020204" pitchFamily="34" charset="0"/>
          </a:endParaRPr>
        </a:p>
      </dgm:t>
    </dgm:pt>
    <dgm:pt modelId="{FCC7C32D-8585-44E1-8135-CDEEF618A630}" type="parTrans" cxnId="{C36C69C9-3581-4CCB-9C5A-6833C0AB9559}">
      <dgm:prSet/>
      <dgm:spPr/>
      <dgm:t>
        <a:bodyPr/>
        <a:lstStyle/>
        <a:p>
          <a:endParaRPr lang="es-ES" sz="1800">
            <a:latin typeface="Arial" panose="020B0604020202020204" pitchFamily="34" charset="0"/>
            <a:cs typeface="Arial" panose="020B0604020202020204" pitchFamily="34" charset="0"/>
          </a:endParaRPr>
        </a:p>
      </dgm:t>
    </dgm:pt>
    <dgm:pt modelId="{B59815D8-2793-4046-8C75-F80C623B792A}" type="sibTrans" cxnId="{C36C69C9-3581-4CCB-9C5A-6833C0AB9559}">
      <dgm:prSet/>
      <dgm:spPr/>
      <dgm:t>
        <a:bodyPr/>
        <a:lstStyle/>
        <a:p>
          <a:endParaRPr lang="es-ES" sz="1800">
            <a:latin typeface="Arial" panose="020B0604020202020204" pitchFamily="34" charset="0"/>
            <a:cs typeface="Arial" panose="020B0604020202020204" pitchFamily="34" charset="0"/>
          </a:endParaRPr>
        </a:p>
      </dgm:t>
    </dgm:pt>
    <dgm:pt modelId="{BF4A2ED9-17DF-4843-91BB-EAB14D424384}">
      <dgm:prSet phldrT="[Texto]" custT="1"/>
      <dgm:spPr/>
      <dgm:t>
        <a:bodyPr/>
        <a:lstStyle/>
        <a:p>
          <a:r>
            <a:rPr lang="es-CO" sz="1600" dirty="0">
              <a:latin typeface="Arial" panose="020B0604020202020204" pitchFamily="34" charset="0"/>
              <a:cs typeface="Arial" panose="020B0604020202020204" pitchFamily="34" charset="0"/>
            </a:rPr>
            <a:t>Transporte Escolar</a:t>
          </a:r>
          <a:endParaRPr lang="es-ES" sz="1600" dirty="0">
            <a:latin typeface="Arial" panose="020B0604020202020204" pitchFamily="34" charset="0"/>
            <a:cs typeface="Arial" panose="020B0604020202020204" pitchFamily="34" charset="0"/>
          </a:endParaRPr>
        </a:p>
      </dgm:t>
    </dgm:pt>
    <dgm:pt modelId="{2FD702B0-B6A3-4EBA-8EF1-DE247600D0DF}" type="parTrans" cxnId="{F304FBCC-FD74-47E1-B7BF-1BE6B78EEC7C}">
      <dgm:prSet/>
      <dgm:spPr/>
      <dgm:t>
        <a:bodyPr/>
        <a:lstStyle/>
        <a:p>
          <a:endParaRPr lang="es-ES" sz="1800">
            <a:latin typeface="Arial" panose="020B0604020202020204" pitchFamily="34" charset="0"/>
            <a:cs typeface="Arial" panose="020B0604020202020204" pitchFamily="34" charset="0"/>
          </a:endParaRPr>
        </a:p>
      </dgm:t>
    </dgm:pt>
    <dgm:pt modelId="{81AFC6F5-7F58-41BE-A20D-79EFC10E0509}" type="sibTrans" cxnId="{F304FBCC-FD74-47E1-B7BF-1BE6B78EEC7C}">
      <dgm:prSet/>
      <dgm:spPr/>
      <dgm:t>
        <a:bodyPr/>
        <a:lstStyle/>
        <a:p>
          <a:endParaRPr lang="es-ES" sz="1800">
            <a:latin typeface="Arial" panose="020B0604020202020204" pitchFamily="34" charset="0"/>
            <a:cs typeface="Arial" panose="020B0604020202020204" pitchFamily="34" charset="0"/>
          </a:endParaRPr>
        </a:p>
      </dgm:t>
    </dgm:pt>
    <dgm:pt modelId="{7DE81DAE-E858-413C-A7A4-1D657A825805}">
      <dgm:prSet custT="1"/>
      <dgm:spPr/>
      <dgm:t>
        <a:bodyPr/>
        <a:lstStyle/>
        <a:p>
          <a:r>
            <a:rPr lang="es-CO" sz="1600" dirty="0">
              <a:latin typeface="Arial Narrow" panose="020B0606020202030204" pitchFamily="34" charset="0"/>
            </a:rPr>
            <a:t>pedagógicas, científicas, culturales, participación en competencias deportivas de los educandos previa aprobación del Consejo Directivo</a:t>
          </a:r>
          <a:endParaRPr lang="es-ES" sz="1600" dirty="0">
            <a:latin typeface="Arial" panose="020B0604020202020204" pitchFamily="34" charset="0"/>
            <a:cs typeface="Arial" panose="020B0604020202020204" pitchFamily="34" charset="0"/>
          </a:endParaRPr>
        </a:p>
      </dgm:t>
    </dgm:pt>
    <dgm:pt modelId="{C941828C-4772-4B51-97A1-39A452AFA586}" type="parTrans" cxnId="{F6D8257E-34CD-40A6-8F02-C2F6BD745746}">
      <dgm:prSet/>
      <dgm:spPr/>
      <dgm:t>
        <a:bodyPr/>
        <a:lstStyle/>
        <a:p>
          <a:endParaRPr lang="es-ES" sz="1800">
            <a:latin typeface="Arial" panose="020B0604020202020204" pitchFamily="34" charset="0"/>
            <a:cs typeface="Arial" panose="020B0604020202020204" pitchFamily="34" charset="0"/>
          </a:endParaRPr>
        </a:p>
      </dgm:t>
    </dgm:pt>
    <dgm:pt modelId="{CF30EAD2-2C11-4DB4-ABE7-105CFD5F0AC9}" type="sibTrans" cxnId="{F6D8257E-34CD-40A6-8F02-C2F6BD745746}">
      <dgm:prSet/>
      <dgm:spPr/>
      <dgm:t>
        <a:bodyPr/>
        <a:lstStyle/>
        <a:p>
          <a:endParaRPr lang="es-ES" sz="1800">
            <a:latin typeface="Arial" panose="020B0604020202020204" pitchFamily="34" charset="0"/>
            <a:cs typeface="Arial" panose="020B0604020202020204" pitchFamily="34" charset="0"/>
          </a:endParaRPr>
        </a:p>
      </dgm:t>
    </dgm:pt>
    <dgm:pt modelId="{7838F45F-F8ED-4709-9C60-8B38F4137A4F}">
      <dgm:prSet custT="1"/>
      <dgm:spPr/>
      <dgm:t>
        <a:bodyPr/>
        <a:lstStyle/>
        <a:p>
          <a:r>
            <a:rPr lang="es-CO" sz="1600" dirty="0">
              <a:latin typeface="Arial Narrow" panose="020B0606020202030204" pitchFamily="34" charset="0"/>
            </a:rPr>
            <a:t>Costos asociados al tramite obtención título de bachiller</a:t>
          </a:r>
          <a:endParaRPr lang="es-CO" sz="1600" dirty="0">
            <a:latin typeface="Arial" panose="020B0604020202020204" pitchFamily="34" charset="0"/>
            <a:cs typeface="Arial" panose="020B0604020202020204" pitchFamily="34" charset="0"/>
          </a:endParaRPr>
        </a:p>
      </dgm:t>
    </dgm:pt>
    <dgm:pt modelId="{945BF07A-8635-42B8-8BC7-CA5C8D4578BD}" type="parTrans" cxnId="{11CFC200-34B1-4BD3-A45E-3C267B7C7A31}">
      <dgm:prSet/>
      <dgm:spPr/>
      <dgm:t>
        <a:bodyPr/>
        <a:lstStyle/>
        <a:p>
          <a:endParaRPr lang="es-ES" sz="1800">
            <a:latin typeface="Arial" panose="020B0604020202020204" pitchFamily="34" charset="0"/>
            <a:cs typeface="Arial" panose="020B0604020202020204" pitchFamily="34" charset="0"/>
          </a:endParaRPr>
        </a:p>
      </dgm:t>
    </dgm:pt>
    <dgm:pt modelId="{1FCB57F7-FDAA-4813-B6FD-07C9ED5F7DD3}" type="sibTrans" cxnId="{11CFC200-34B1-4BD3-A45E-3C267B7C7A31}">
      <dgm:prSet/>
      <dgm:spPr/>
      <dgm:t>
        <a:bodyPr/>
        <a:lstStyle/>
        <a:p>
          <a:endParaRPr lang="es-ES" sz="1800">
            <a:latin typeface="Arial" panose="020B0604020202020204" pitchFamily="34" charset="0"/>
            <a:cs typeface="Arial" panose="020B0604020202020204" pitchFamily="34" charset="0"/>
          </a:endParaRPr>
        </a:p>
      </dgm:t>
    </dgm:pt>
    <dgm:pt modelId="{8A913742-B216-4B24-B404-BEE2E68D13BF}">
      <dgm:prSet phldrT="[Texto]" custT="1"/>
      <dgm:spPr/>
      <dgm:t>
        <a:bodyPr/>
        <a:lstStyle/>
        <a:p>
          <a:r>
            <a:rPr lang="es-CO" sz="1600" dirty="0">
              <a:latin typeface="Arial Narrow" panose="020B0606020202030204" pitchFamily="34" charset="0"/>
            </a:rPr>
            <a:t>Cuando se requiera </a:t>
          </a:r>
          <a:endParaRPr lang="es-ES" sz="1600" dirty="0">
            <a:latin typeface="Arial" panose="020B0604020202020204" pitchFamily="34" charset="0"/>
            <a:cs typeface="Arial" panose="020B0604020202020204" pitchFamily="34" charset="0"/>
          </a:endParaRPr>
        </a:p>
      </dgm:t>
    </dgm:pt>
    <dgm:pt modelId="{29B5F16D-FF91-4EA5-AA26-6D94954678C8}" type="parTrans" cxnId="{61EAE35A-6D3E-429A-8D70-071996CDF197}">
      <dgm:prSet/>
      <dgm:spPr/>
      <dgm:t>
        <a:bodyPr/>
        <a:lstStyle/>
        <a:p>
          <a:endParaRPr lang="es-ES" sz="2400"/>
        </a:p>
      </dgm:t>
    </dgm:pt>
    <dgm:pt modelId="{12512E67-4CFA-4B25-A3AC-BCC567AEDDEC}" type="sibTrans" cxnId="{61EAE35A-6D3E-429A-8D70-071996CDF197}">
      <dgm:prSet/>
      <dgm:spPr/>
      <dgm:t>
        <a:bodyPr/>
        <a:lstStyle/>
        <a:p>
          <a:endParaRPr lang="es-ES" sz="2400"/>
        </a:p>
      </dgm:t>
    </dgm:pt>
    <dgm:pt modelId="{E29888F9-1B67-4410-B520-87F9CD5D22EC}">
      <dgm:prSet custT="1"/>
      <dgm:spPr/>
      <dgm:t>
        <a:bodyPr/>
        <a:lstStyle/>
        <a:p>
          <a:r>
            <a:rPr lang="es-CO" sz="1600" dirty="0">
              <a:latin typeface="Arial Narrow" panose="020B0606020202030204" pitchFamily="34" charset="0"/>
            </a:rPr>
            <a:t>Elaboración de certificaciones, boletines, carnet escolar</a:t>
          </a:r>
          <a:r>
            <a:rPr lang="es-CO" sz="2400" dirty="0">
              <a:latin typeface="Arial Narrow" panose="020B0606020202030204" pitchFamily="34" charset="0"/>
            </a:rPr>
            <a:t>.</a:t>
          </a:r>
          <a:endParaRPr lang="es-CO" sz="1600" dirty="0">
            <a:latin typeface="Arial" panose="020B0604020202020204" pitchFamily="34" charset="0"/>
            <a:cs typeface="Arial" panose="020B0604020202020204" pitchFamily="34" charset="0"/>
          </a:endParaRPr>
        </a:p>
      </dgm:t>
    </dgm:pt>
    <dgm:pt modelId="{664FD4D3-A743-48C1-B001-08A0DEDD4FFB}" type="parTrans" cxnId="{B2E3556B-0ECB-4629-A13F-348B84A4DEC8}">
      <dgm:prSet/>
      <dgm:spPr/>
      <dgm:t>
        <a:bodyPr/>
        <a:lstStyle/>
        <a:p>
          <a:endParaRPr lang="es-ES" sz="2400"/>
        </a:p>
      </dgm:t>
    </dgm:pt>
    <dgm:pt modelId="{C4AF6A01-68F7-4CBC-B7FC-B73630D88192}" type="sibTrans" cxnId="{B2E3556B-0ECB-4629-A13F-348B84A4DEC8}">
      <dgm:prSet/>
      <dgm:spPr/>
      <dgm:t>
        <a:bodyPr/>
        <a:lstStyle/>
        <a:p>
          <a:endParaRPr lang="es-ES" sz="2400"/>
        </a:p>
      </dgm:t>
    </dgm:pt>
    <dgm:pt modelId="{F46B1A59-CFE1-4E03-835B-AEAF3CEE9F49}">
      <dgm:prSet custT="1"/>
      <dgm:spPr/>
      <dgm:t>
        <a:bodyPr/>
        <a:lstStyle/>
        <a:p>
          <a:r>
            <a:rPr lang="es-CO" sz="1600" dirty="0">
              <a:latin typeface="Arial Narrow" panose="020B0606020202030204" pitchFamily="34" charset="0"/>
            </a:rPr>
            <a:t>Afiliación y pago de aportes al Sistema General de Riesgos Laborales</a:t>
          </a:r>
        </a:p>
      </dgm:t>
    </dgm:pt>
    <dgm:pt modelId="{142D9681-A8FA-4CDB-8418-E3E51E7EE026}" type="parTrans" cxnId="{A7ED5D73-0D60-4358-AFEF-C063FF4FCE64}">
      <dgm:prSet/>
      <dgm:spPr/>
      <dgm:t>
        <a:bodyPr/>
        <a:lstStyle/>
        <a:p>
          <a:endParaRPr lang="es-ES" sz="2400"/>
        </a:p>
      </dgm:t>
    </dgm:pt>
    <dgm:pt modelId="{10BB08B2-BF66-4BF7-BA53-572EA44A25C3}" type="sibTrans" cxnId="{A7ED5D73-0D60-4358-AFEF-C063FF4FCE64}">
      <dgm:prSet/>
      <dgm:spPr/>
      <dgm:t>
        <a:bodyPr/>
        <a:lstStyle/>
        <a:p>
          <a:endParaRPr lang="es-ES" sz="2400"/>
        </a:p>
      </dgm:t>
    </dgm:pt>
    <dgm:pt modelId="{74B81CED-14E9-42F6-8ABD-722FDA03224D}">
      <dgm:prSet custT="1"/>
      <dgm:spPr/>
      <dgm:t>
        <a:bodyPr/>
        <a:lstStyle/>
        <a:p>
          <a:r>
            <a:rPr lang="es-CO" sz="1600" dirty="0">
              <a:latin typeface="Arial Narrow" panose="020B0606020202030204" pitchFamily="34" charset="0"/>
            </a:rPr>
            <a:t>Estudiantes cursando el programa de formación complementaria de las ENS.</a:t>
          </a:r>
        </a:p>
      </dgm:t>
    </dgm:pt>
    <dgm:pt modelId="{29D323E8-E9DB-497E-BE1C-B5789F3D8DBA}" type="parTrans" cxnId="{7554DACD-FBD9-41DA-97E4-1FE2F45002A3}">
      <dgm:prSet/>
      <dgm:spPr/>
      <dgm:t>
        <a:bodyPr/>
        <a:lstStyle/>
        <a:p>
          <a:endParaRPr lang="es-ES" sz="2400"/>
        </a:p>
      </dgm:t>
    </dgm:pt>
    <dgm:pt modelId="{25393300-CEB6-41CD-B5A2-6329441EEA7C}" type="sibTrans" cxnId="{7554DACD-FBD9-41DA-97E4-1FE2F45002A3}">
      <dgm:prSet/>
      <dgm:spPr/>
      <dgm:t>
        <a:bodyPr/>
        <a:lstStyle/>
        <a:p>
          <a:endParaRPr lang="es-ES" sz="2400"/>
        </a:p>
      </dgm:t>
    </dgm:pt>
    <dgm:pt modelId="{41857B8A-2871-48A3-9B64-980A87D8318A}" type="pres">
      <dgm:prSet presAssocID="{ADA55FA0-D58A-41C7-9F42-0F131C73F2B2}" presName="Name0" presStyleCnt="0">
        <dgm:presLayoutVars>
          <dgm:chPref val="1"/>
          <dgm:dir/>
          <dgm:animOne val="branch"/>
          <dgm:animLvl val="lvl"/>
          <dgm:resizeHandles/>
        </dgm:presLayoutVars>
      </dgm:prSet>
      <dgm:spPr/>
    </dgm:pt>
    <dgm:pt modelId="{5743CDD8-93E1-4F69-BD71-4EB2EC59054F}" type="pres">
      <dgm:prSet presAssocID="{A59A573F-FFFB-4486-AE48-9245C6D53A3B}" presName="vertOne" presStyleCnt="0"/>
      <dgm:spPr/>
    </dgm:pt>
    <dgm:pt modelId="{BF174B14-1F3A-4B12-AD13-16667596685F}" type="pres">
      <dgm:prSet presAssocID="{A59A573F-FFFB-4486-AE48-9245C6D53A3B}" presName="txOne" presStyleLbl="node0" presStyleIdx="0" presStyleCnt="1" custScaleY="14140">
        <dgm:presLayoutVars>
          <dgm:chPref val="3"/>
        </dgm:presLayoutVars>
      </dgm:prSet>
      <dgm:spPr/>
    </dgm:pt>
    <dgm:pt modelId="{9855AFE2-2718-4AE6-8E72-81F45BCCE9B5}" type="pres">
      <dgm:prSet presAssocID="{A59A573F-FFFB-4486-AE48-9245C6D53A3B}" presName="parTransOne" presStyleCnt="0"/>
      <dgm:spPr/>
    </dgm:pt>
    <dgm:pt modelId="{EF220F20-5EAE-449E-8949-065F98DB1049}" type="pres">
      <dgm:prSet presAssocID="{A59A573F-FFFB-4486-AE48-9245C6D53A3B}" presName="horzOne" presStyleCnt="0"/>
      <dgm:spPr/>
    </dgm:pt>
    <dgm:pt modelId="{8757245B-F900-49AC-9CED-DFC1EBF24654}" type="pres">
      <dgm:prSet presAssocID="{37C525F2-F950-44D2-ACD8-2C9556A5583C}" presName="vertTwo" presStyleCnt="0"/>
      <dgm:spPr/>
    </dgm:pt>
    <dgm:pt modelId="{D78A4302-8B12-4C09-86A3-F854C9435F3C}" type="pres">
      <dgm:prSet presAssocID="{37C525F2-F950-44D2-ACD8-2C9556A5583C}" presName="txTwo" presStyleLbl="node2" presStyleIdx="0" presStyleCnt="6" custScaleY="65743">
        <dgm:presLayoutVars>
          <dgm:chPref val="3"/>
        </dgm:presLayoutVars>
      </dgm:prSet>
      <dgm:spPr/>
    </dgm:pt>
    <dgm:pt modelId="{26F0E27D-072E-4DBF-B234-03DB98853B5C}" type="pres">
      <dgm:prSet presAssocID="{37C525F2-F950-44D2-ACD8-2C9556A5583C}" presName="horzTwo" presStyleCnt="0"/>
      <dgm:spPr/>
    </dgm:pt>
    <dgm:pt modelId="{C973AE64-A5B5-4D73-A55E-DE97F427A78B}" type="pres">
      <dgm:prSet presAssocID="{7EA5F29F-1F0C-42ED-AA7C-28C1ECCCE8E2}" presName="sibSpaceTwo" presStyleCnt="0"/>
      <dgm:spPr/>
    </dgm:pt>
    <dgm:pt modelId="{17E6D2F8-B1B6-4516-9EAA-1B5740412F34}" type="pres">
      <dgm:prSet presAssocID="{32A6EC92-9B6D-4CCD-95CB-558D0CA6A164}" presName="vertTwo" presStyleCnt="0"/>
      <dgm:spPr/>
    </dgm:pt>
    <dgm:pt modelId="{56E00CDB-9689-403B-8584-26782D919B2A}" type="pres">
      <dgm:prSet presAssocID="{32A6EC92-9B6D-4CCD-95CB-558D0CA6A164}" presName="txTwo" presStyleLbl="node2" presStyleIdx="1" presStyleCnt="6" custScaleY="65743">
        <dgm:presLayoutVars>
          <dgm:chPref val="3"/>
        </dgm:presLayoutVars>
      </dgm:prSet>
      <dgm:spPr/>
    </dgm:pt>
    <dgm:pt modelId="{C1786529-8A3C-4722-9646-81C53599C198}" type="pres">
      <dgm:prSet presAssocID="{32A6EC92-9B6D-4CCD-95CB-558D0CA6A164}" presName="parTransTwo" presStyleCnt="0"/>
      <dgm:spPr/>
    </dgm:pt>
    <dgm:pt modelId="{93C68FEB-F5D4-42AE-9CC3-8C59A92A6CBA}" type="pres">
      <dgm:prSet presAssocID="{32A6EC92-9B6D-4CCD-95CB-558D0CA6A164}" presName="horzTwo" presStyleCnt="0"/>
      <dgm:spPr/>
    </dgm:pt>
    <dgm:pt modelId="{BB6BC131-2F94-40FD-A129-0B07EC6D02FA}" type="pres">
      <dgm:prSet presAssocID="{7DE81DAE-E858-413C-A7A4-1D657A825805}" presName="vertThree" presStyleCnt="0"/>
      <dgm:spPr/>
    </dgm:pt>
    <dgm:pt modelId="{9E0B118A-1311-4015-B79C-76AF41FA0AE5}" type="pres">
      <dgm:prSet presAssocID="{7DE81DAE-E858-413C-A7A4-1D657A825805}" presName="txThree" presStyleLbl="node3" presStyleIdx="0" presStyleCnt="5" custScaleX="127876">
        <dgm:presLayoutVars>
          <dgm:chPref val="3"/>
        </dgm:presLayoutVars>
      </dgm:prSet>
      <dgm:spPr/>
    </dgm:pt>
    <dgm:pt modelId="{ECF8408D-9C9A-4A36-8E9C-96331BE230E4}" type="pres">
      <dgm:prSet presAssocID="{7DE81DAE-E858-413C-A7A4-1D657A825805}" presName="horzThree" presStyleCnt="0"/>
      <dgm:spPr/>
    </dgm:pt>
    <dgm:pt modelId="{E978584D-5BA2-43F8-9E5A-C372E11624FB}" type="pres">
      <dgm:prSet presAssocID="{EB7BB251-A9E3-4672-AC51-E91F092BC90F}" presName="sibSpaceTwo" presStyleCnt="0"/>
      <dgm:spPr/>
    </dgm:pt>
    <dgm:pt modelId="{E452882C-CA05-4911-BCC2-37C7D61E6F90}" type="pres">
      <dgm:prSet presAssocID="{BF4A2ED9-17DF-4843-91BB-EAB14D424384}" presName="vertTwo" presStyleCnt="0"/>
      <dgm:spPr/>
    </dgm:pt>
    <dgm:pt modelId="{D013B8D7-FF40-4EA5-88DC-D301C39C14AD}" type="pres">
      <dgm:prSet presAssocID="{BF4A2ED9-17DF-4843-91BB-EAB14D424384}" presName="txTwo" presStyleLbl="node2" presStyleIdx="2" presStyleCnt="6" custScaleY="65743">
        <dgm:presLayoutVars>
          <dgm:chPref val="3"/>
        </dgm:presLayoutVars>
      </dgm:prSet>
      <dgm:spPr/>
    </dgm:pt>
    <dgm:pt modelId="{940527ED-E8FC-4407-877B-6ACD55A8AA24}" type="pres">
      <dgm:prSet presAssocID="{BF4A2ED9-17DF-4843-91BB-EAB14D424384}" presName="parTransTwo" presStyleCnt="0"/>
      <dgm:spPr/>
    </dgm:pt>
    <dgm:pt modelId="{34A9867C-B34F-4FE7-AF06-F01C18F4E140}" type="pres">
      <dgm:prSet presAssocID="{BF4A2ED9-17DF-4843-91BB-EAB14D424384}" presName="horzTwo" presStyleCnt="0"/>
      <dgm:spPr/>
    </dgm:pt>
    <dgm:pt modelId="{776E2B7C-A8D1-4655-BEEB-934FDDD77F14}" type="pres">
      <dgm:prSet presAssocID="{8A913742-B216-4B24-B404-BEE2E68D13BF}" presName="vertThree" presStyleCnt="0"/>
      <dgm:spPr/>
    </dgm:pt>
    <dgm:pt modelId="{110BE5AB-807E-4A4E-9E51-8C8ABC77C17C}" type="pres">
      <dgm:prSet presAssocID="{8A913742-B216-4B24-B404-BEE2E68D13BF}" presName="txThree" presStyleLbl="node3" presStyleIdx="1" presStyleCnt="5">
        <dgm:presLayoutVars>
          <dgm:chPref val="3"/>
        </dgm:presLayoutVars>
      </dgm:prSet>
      <dgm:spPr/>
    </dgm:pt>
    <dgm:pt modelId="{95C75DCC-16FD-4163-B3C5-249503F555D7}" type="pres">
      <dgm:prSet presAssocID="{8A913742-B216-4B24-B404-BEE2E68D13BF}" presName="horzThree" presStyleCnt="0"/>
      <dgm:spPr/>
    </dgm:pt>
    <dgm:pt modelId="{61677C19-EA0D-4C6E-BFCD-D6B2334F71E1}" type="pres">
      <dgm:prSet presAssocID="{81AFC6F5-7F58-41BE-A20D-79EFC10E0509}" presName="sibSpaceTwo" presStyleCnt="0"/>
      <dgm:spPr/>
    </dgm:pt>
    <dgm:pt modelId="{B66B4FA2-CF83-42F0-B66B-399A99425002}" type="pres">
      <dgm:prSet presAssocID="{9DF3F25C-8A8C-4FEE-B04A-9C78F8058460}" presName="vertTwo" presStyleCnt="0"/>
      <dgm:spPr/>
    </dgm:pt>
    <dgm:pt modelId="{E608EF29-D8E1-45EE-9E87-CFFE9053E52F}" type="pres">
      <dgm:prSet presAssocID="{9DF3F25C-8A8C-4FEE-B04A-9C78F8058460}" presName="txTwo" presStyleLbl="node2" presStyleIdx="3" presStyleCnt="6" custScaleY="65743">
        <dgm:presLayoutVars>
          <dgm:chPref val="3"/>
        </dgm:presLayoutVars>
      </dgm:prSet>
      <dgm:spPr/>
    </dgm:pt>
    <dgm:pt modelId="{933B4E01-9ED1-4B19-92D7-B46A7C0C26A4}" type="pres">
      <dgm:prSet presAssocID="{9DF3F25C-8A8C-4FEE-B04A-9C78F8058460}" presName="parTransTwo" presStyleCnt="0"/>
      <dgm:spPr/>
    </dgm:pt>
    <dgm:pt modelId="{65ABF631-B45A-42FE-816C-5082524F78A3}" type="pres">
      <dgm:prSet presAssocID="{9DF3F25C-8A8C-4FEE-B04A-9C78F8058460}" presName="horzTwo" presStyleCnt="0"/>
      <dgm:spPr/>
    </dgm:pt>
    <dgm:pt modelId="{2F2BDB8C-351B-49DB-8949-242205CBD43F}" type="pres">
      <dgm:prSet presAssocID="{A8BDBFED-BCC9-4666-A3CE-188918772FC0}" presName="vertThree" presStyleCnt="0"/>
      <dgm:spPr/>
    </dgm:pt>
    <dgm:pt modelId="{7022A338-5FBB-45E2-B4B4-EA1BC9D82B60}" type="pres">
      <dgm:prSet presAssocID="{A8BDBFED-BCC9-4666-A3CE-188918772FC0}" presName="txThree" presStyleLbl="node3" presStyleIdx="2" presStyleCnt="5">
        <dgm:presLayoutVars>
          <dgm:chPref val="3"/>
        </dgm:presLayoutVars>
      </dgm:prSet>
      <dgm:spPr/>
    </dgm:pt>
    <dgm:pt modelId="{CE41CEEC-1C02-4BDB-A029-A8BA5A52DDDC}" type="pres">
      <dgm:prSet presAssocID="{A8BDBFED-BCC9-4666-A3CE-188918772FC0}" presName="horzThree" presStyleCnt="0"/>
      <dgm:spPr/>
    </dgm:pt>
    <dgm:pt modelId="{6262F36A-1CA4-4197-95AF-4926E572C96B}" type="pres">
      <dgm:prSet presAssocID="{174C287C-7DEC-48DC-B9DD-991724845B28}" presName="sibSpaceTwo" presStyleCnt="0"/>
      <dgm:spPr/>
    </dgm:pt>
    <dgm:pt modelId="{69526F6E-CC92-4A5E-BB8E-685C3F82C1E1}" type="pres">
      <dgm:prSet presAssocID="{7838F45F-F8ED-4709-9C60-8B38F4137A4F}" presName="vertTwo" presStyleCnt="0"/>
      <dgm:spPr/>
    </dgm:pt>
    <dgm:pt modelId="{3E708F96-3251-4C12-9144-D61D330AD7D6}" type="pres">
      <dgm:prSet presAssocID="{7838F45F-F8ED-4709-9C60-8B38F4137A4F}" presName="txTwo" presStyleLbl="node2" presStyleIdx="4" presStyleCnt="6" custScaleY="65743">
        <dgm:presLayoutVars>
          <dgm:chPref val="3"/>
        </dgm:presLayoutVars>
      </dgm:prSet>
      <dgm:spPr/>
    </dgm:pt>
    <dgm:pt modelId="{679F1861-0134-445E-885F-43DE60C0E6A4}" type="pres">
      <dgm:prSet presAssocID="{7838F45F-F8ED-4709-9C60-8B38F4137A4F}" presName="parTransTwo" presStyleCnt="0"/>
      <dgm:spPr/>
    </dgm:pt>
    <dgm:pt modelId="{7DCB0437-6273-4F16-A517-F3FB32F84172}" type="pres">
      <dgm:prSet presAssocID="{7838F45F-F8ED-4709-9C60-8B38F4137A4F}" presName="horzTwo" presStyleCnt="0"/>
      <dgm:spPr/>
    </dgm:pt>
    <dgm:pt modelId="{0B867924-D025-4A0D-8497-933E28948719}" type="pres">
      <dgm:prSet presAssocID="{E29888F9-1B67-4410-B520-87F9CD5D22EC}" presName="vertThree" presStyleCnt="0"/>
      <dgm:spPr/>
    </dgm:pt>
    <dgm:pt modelId="{A697D08E-2015-4963-936E-0F03A0A390C4}" type="pres">
      <dgm:prSet presAssocID="{E29888F9-1B67-4410-B520-87F9CD5D22EC}" presName="txThree" presStyleLbl="node3" presStyleIdx="3" presStyleCnt="5" custLinFactNeighborY="376">
        <dgm:presLayoutVars>
          <dgm:chPref val="3"/>
        </dgm:presLayoutVars>
      </dgm:prSet>
      <dgm:spPr/>
    </dgm:pt>
    <dgm:pt modelId="{480F42D8-E73A-4088-972C-05EB478BFCDA}" type="pres">
      <dgm:prSet presAssocID="{E29888F9-1B67-4410-B520-87F9CD5D22EC}" presName="horzThree" presStyleCnt="0"/>
      <dgm:spPr/>
    </dgm:pt>
    <dgm:pt modelId="{5947B9AD-A49A-40EF-B99E-31308F84474C}" type="pres">
      <dgm:prSet presAssocID="{1FCB57F7-FDAA-4813-B6FD-07C9ED5F7DD3}" presName="sibSpaceTwo" presStyleCnt="0"/>
      <dgm:spPr/>
    </dgm:pt>
    <dgm:pt modelId="{2B56C2E5-0F96-46C3-926A-BF98AD1ED37F}" type="pres">
      <dgm:prSet presAssocID="{F46B1A59-CFE1-4E03-835B-AEAF3CEE9F49}" presName="vertTwo" presStyleCnt="0"/>
      <dgm:spPr/>
    </dgm:pt>
    <dgm:pt modelId="{4B01A565-A30A-43D6-BFEB-9750D45C0EEF}" type="pres">
      <dgm:prSet presAssocID="{F46B1A59-CFE1-4E03-835B-AEAF3CEE9F49}" presName="txTwo" presStyleLbl="node2" presStyleIdx="5" presStyleCnt="6" custScaleY="68814" custLinFactNeighborY="-108">
        <dgm:presLayoutVars>
          <dgm:chPref val="3"/>
        </dgm:presLayoutVars>
      </dgm:prSet>
      <dgm:spPr/>
    </dgm:pt>
    <dgm:pt modelId="{8EE2447D-7B2A-411D-B846-849AD3801BF3}" type="pres">
      <dgm:prSet presAssocID="{F46B1A59-CFE1-4E03-835B-AEAF3CEE9F49}" presName="parTransTwo" presStyleCnt="0"/>
      <dgm:spPr/>
    </dgm:pt>
    <dgm:pt modelId="{D541F2FA-D8C1-4E2F-90DC-98473C411DCF}" type="pres">
      <dgm:prSet presAssocID="{F46B1A59-CFE1-4E03-835B-AEAF3CEE9F49}" presName="horzTwo" presStyleCnt="0"/>
      <dgm:spPr/>
    </dgm:pt>
    <dgm:pt modelId="{F68CFB46-7759-46C8-B23F-267D324D67F2}" type="pres">
      <dgm:prSet presAssocID="{74B81CED-14E9-42F6-8ABD-722FDA03224D}" presName="vertThree" presStyleCnt="0"/>
      <dgm:spPr/>
    </dgm:pt>
    <dgm:pt modelId="{CCF576FD-F605-4C37-A1A4-7084DE49641F}" type="pres">
      <dgm:prSet presAssocID="{74B81CED-14E9-42F6-8ABD-722FDA03224D}" presName="txThree" presStyleLbl="node3" presStyleIdx="4" presStyleCnt="5" custLinFactNeighborY="-3300">
        <dgm:presLayoutVars>
          <dgm:chPref val="3"/>
        </dgm:presLayoutVars>
      </dgm:prSet>
      <dgm:spPr/>
    </dgm:pt>
    <dgm:pt modelId="{27FF7237-01FC-465F-8504-490A0ABB51F9}" type="pres">
      <dgm:prSet presAssocID="{74B81CED-14E9-42F6-8ABD-722FDA03224D}" presName="horzThree" presStyleCnt="0"/>
      <dgm:spPr/>
    </dgm:pt>
  </dgm:ptLst>
  <dgm:cxnLst>
    <dgm:cxn modelId="{11CFC200-34B1-4BD3-A45E-3C267B7C7A31}" srcId="{A59A573F-FFFB-4486-AE48-9245C6D53A3B}" destId="{7838F45F-F8ED-4709-9C60-8B38F4137A4F}" srcOrd="4" destOrd="0" parTransId="{945BF07A-8635-42B8-8BC7-CA5C8D4578BD}" sibTransId="{1FCB57F7-FDAA-4813-B6FD-07C9ED5F7DD3}"/>
    <dgm:cxn modelId="{B25A8F1C-F4AC-485D-9257-08340D4315AB}" type="presOf" srcId="{32A6EC92-9B6D-4CCD-95CB-558D0CA6A164}" destId="{56E00CDB-9689-403B-8584-26782D919B2A}" srcOrd="0" destOrd="0" presId="urn:microsoft.com/office/officeart/2005/8/layout/hierarchy4"/>
    <dgm:cxn modelId="{7D9A8A1E-C41D-4685-BB1D-3AD3EFEE247B}" type="presOf" srcId="{7838F45F-F8ED-4709-9C60-8B38F4137A4F}" destId="{3E708F96-3251-4C12-9144-D61D330AD7D6}" srcOrd="0" destOrd="0" presId="urn:microsoft.com/office/officeart/2005/8/layout/hierarchy4"/>
    <dgm:cxn modelId="{9B9BAC25-4A62-4FF0-AD79-47CB13B48F21}" type="presOf" srcId="{7DE81DAE-E858-413C-A7A4-1D657A825805}" destId="{9E0B118A-1311-4015-B79C-76AF41FA0AE5}" srcOrd="0" destOrd="0" presId="urn:microsoft.com/office/officeart/2005/8/layout/hierarchy4"/>
    <dgm:cxn modelId="{AEEAF326-C65F-4CCD-AE1A-A5B6FC2D80C7}" type="presOf" srcId="{E29888F9-1B67-4410-B520-87F9CD5D22EC}" destId="{A697D08E-2015-4963-936E-0F03A0A390C4}" srcOrd="0" destOrd="0" presId="urn:microsoft.com/office/officeart/2005/8/layout/hierarchy4"/>
    <dgm:cxn modelId="{101BC02E-FEE4-449E-9902-3CA80C6F14E1}" srcId="{A59A573F-FFFB-4486-AE48-9245C6D53A3B}" destId="{32A6EC92-9B6D-4CCD-95CB-558D0CA6A164}" srcOrd="1" destOrd="0" parTransId="{EDA26807-7610-46E8-839C-F4BB0E8579B2}" sibTransId="{EB7BB251-A9E3-4672-AC51-E91F092BC90F}"/>
    <dgm:cxn modelId="{415DE464-AD85-4B5E-A8D2-14461CF5498A}" type="presOf" srcId="{BF4A2ED9-17DF-4843-91BB-EAB14D424384}" destId="{D013B8D7-FF40-4EA5-88DC-D301C39C14AD}" srcOrd="0" destOrd="0" presId="urn:microsoft.com/office/officeart/2005/8/layout/hierarchy4"/>
    <dgm:cxn modelId="{B2E3556B-0ECB-4629-A13F-348B84A4DEC8}" srcId="{7838F45F-F8ED-4709-9C60-8B38F4137A4F}" destId="{E29888F9-1B67-4410-B520-87F9CD5D22EC}" srcOrd="0" destOrd="0" parTransId="{664FD4D3-A743-48C1-B001-08A0DEDD4FFB}" sibTransId="{C4AF6A01-68F7-4CBC-B7FC-B73630D88192}"/>
    <dgm:cxn modelId="{C63C6A4C-385C-45E8-8878-2CA52A632910}" type="presOf" srcId="{8A913742-B216-4B24-B404-BEE2E68D13BF}" destId="{110BE5AB-807E-4A4E-9E51-8C8ABC77C17C}" srcOrd="0" destOrd="0" presId="urn:microsoft.com/office/officeart/2005/8/layout/hierarchy4"/>
    <dgm:cxn modelId="{A7ED5D73-0D60-4358-AFEF-C063FF4FCE64}" srcId="{A59A573F-FFFB-4486-AE48-9245C6D53A3B}" destId="{F46B1A59-CFE1-4E03-835B-AEAF3CEE9F49}" srcOrd="5" destOrd="0" parTransId="{142D9681-A8FA-4CDB-8418-E3E51E7EE026}" sibTransId="{10BB08B2-BF66-4BF7-BA53-572EA44A25C3}"/>
    <dgm:cxn modelId="{5838AE73-DD16-405D-A3B4-0676F3B9ED2E}" type="presOf" srcId="{37C525F2-F950-44D2-ACD8-2C9556A5583C}" destId="{D78A4302-8B12-4C09-86A3-F854C9435F3C}" srcOrd="0" destOrd="0" presId="urn:microsoft.com/office/officeart/2005/8/layout/hierarchy4"/>
    <dgm:cxn modelId="{61EAE35A-6D3E-429A-8D70-071996CDF197}" srcId="{BF4A2ED9-17DF-4843-91BB-EAB14D424384}" destId="{8A913742-B216-4B24-B404-BEE2E68D13BF}" srcOrd="0" destOrd="0" parTransId="{29B5F16D-FF91-4EA5-AA26-6D94954678C8}" sibTransId="{12512E67-4CFA-4B25-A3AC-BCC567AEDDEC}"/>
    <dgm:cxn modelId="{F6D8257E-34CD-40A6-8F02-C2F6BD745746}" srcId="{32A6EC92-9B6D-4CCD-95CB-558D0CA6A164}" destId="{7DE81DAE-E858-413C-A7A4-1D657A825805}" srcOrd="0" destOrd="0" parTransId="{C941828C-4772-4B51-97A1-39A452AFA586}" sibTransId="{CF30EAD2-2C11-4DB4-ABE7-105CFD5F0AC9}"/>
    <dgm:cxn modelId="{424D5982-C58B-4F6C-BAE4-2FDDF12BA014}" type="presOf" srcId="{74B81CED-14E9-42F6-8ABD-722FDA03224D}" destId="{CCF576FD-F605-4C37-A1A4-7084DE49641F}" srcOrd="0" destOrd="0" presId="urn:microsoft.com/office/officeart/2005/8/layout/hierarchy4"/>
    <dgm:cxn modelId="{1705B293-5C3C-4E57-9055-15B4C91FEB42}" srcId="{A59A573F-FFFB-4486-AE48-9245C6D53A3B}" destId="{37C525F2-F950-44D2-ACD8-2C9556A5583C}" srcOrd="0" destOrd="0" parTransId="{1564A6EC-4689-4BD6-BA7A-AAEAC918514E}" sibTransId="{7EA5F29F-1F0C-42ED-AA7C-28C1ECCCE8E2}"/>
    <dgm:cxn modelId="{0C8C9CA3-095E-43FE-86BF-DD553A39B322}" srcId="{A59A573F-FFFB-4486-AE48-9245C6D53A3B}" destId="{9DF3F25C-8A8C-4FEE-B04A-9C78F8058460}" srcOrd="3" destOrd="0" parTransId="{1ED7039B-BBF8-4497-96C4-5C10E5E25EA5}" sibTransId="{174C287C-7DEC-48DC-B9DD-991724845B28}"/>
    <dgm:cxn modelId="{D30ECCB8-22D1-45C2-AE23-DABF2F4DB08A}" type="presOf" srcId="{A59A573F-FFFB-4486-AE48-9245C6D53A3B}" destId="{BF174B14-1F3A-4B12-AD13-16667596685F}" srcOrd="0" destOrd="0" presId="urn:microsoft.com/office/officeart/2005/8/layout/hierarchy4"/>
    <dgm:cxn modelId="{1E90CDBA-4719-4878-8A44-7A6FAFF4C104}" type="presOf" srcId="{A8BDBFED-BCC9-4666-A3CE-188918772FC0}" destId="{7022A338-5FBB-45E2-B4B4-EA1BC9D82B60}" srcOrd="0" destOrd="0" presId="urn:microsoft.com/office/officeart/2005/8/layout/hierarchy4"/>
    <dgm:cxn modelId="{5C4C9CC1-21C0-4B92-916D-6AC02AC970D9}" type="presOf" srcId="{9DF3F25C-8A8C-4FEE-B04A-9C78F8058460}" destId="{E608EF29-D8E1-45EE-9E87-CFFE9053E52F}" srcOrd="0" destOrd="0" presId="urn:microsoft.com/office/officeart/2005/8/layout/hierarchy4"/>
    <dgm:cxn modelId="{8C9444C2-012C-40FA-AB79-A4405E39D97F}" type="presOf" srcId="{ADA55FA0-D58A-41C7-9F42-0F131C73F2B2}" destId="{41857B8A-2871-48A3-9B64-980A87D8318A}" srcOrd="0" destOrd="0" presId="urn:microsoft.com/office/officeart/2005/8/layout/hierarchy4"/>
    <dgm:cxn modelId="{C36C69C9-3581-4CCB-9C5A-6833C0AB9559}" srcId="{9DF3F25C-8A8C-4FEE-B04A-9C78F8058460}" destId="{A8BDBFED-BCC9-4666-A3CE-188918772FC0}" srcOrd="0" destOrd="0" parTransId="{FCC7C32D-8585-44E1-8135-CDEEF618A630}" sibTransId="{B59815D8-2793-4046-8C75-F80C623B792A}"/>
    <dgm:cxn modelId="{F304FBCC-FD74-47E1-B7BF-1BE6B78EEC7C}" srcId="{A59A573F-FFFB-4486-AE48-9245C6D53A3B}" destId="{BF4A2ED9-17DF-4843-91BB-EAB14D424384}" srcOrd="2" destOrd="0" parTransId="{2FD702B0-B6A3-4EBA-8EF1-DE247600D0DF}" sibTransId="{81AFC6F5-7F58-41BE-A20D-79EFC10E0509}"/>
    <dgm:cxn modelId="{7554DACD-FBD9-41DA-97E4-1FE2F45002A3}" srcId="{F46B1A59-CFE1-4E03-835B-AEAF3CEE9F49}" destId="{74B81CED-14E9-42F6-8ABD-722FDA03224D}" srcOrd="0" destOrd="0" parTransId="{29D323E8-E9DB-497E-BE1C-B5789F3D8DBA}" sibTransId="{25393300-CEB6-41CD-B5A2-6329441EEA7C}"/>
    <dgm:cxn modelId="{8C4057CF-0426-46B7-B71E-8D7ECDE2663D}" type="presOf" srcId="{F46B1A59-CFE1-4E03-835B-AEAF3CEE9F49}" destId="{4B01A565-A30A-43D6-BFEB-9750D45C0EEF}" srcOrd="0" destOrd="0" presId="urn:microsoft.com/office/officeart/2005/8/layout/hierarchy4"/>
    <dgm:cxn modelId="{1CD7C6E5-020E-4DF2-A710-153B461BBD32}" srcId="{ADA55FA0-D58A-41C7-9F42-0F131C73F2B2}" destId="{A59A573F-FFFB-4486-AE48-9245C6D53A3B}" srcOrd="0" destOrd="0" parTransId="{64E9CBCE-A15E-42A0-991D-3B6F15E7181C}" sibTransId="{81FD9D1B-C79F-4C2C-8BFB-568839B1769A}"/>
    <dgm:cxn modelId="{FBAA21E0-3A1C-4DAC-8DEA-86EB74EE39F7}" type="presParOf" srcId="{41857B8A-2871-48A3-9B64-980A87D8318A}" destId="{5743CDD8-93E1-4F69-BD71-4EB2EC59054F}" srcOrd="0" destOrd="0" presId="urn:microsoft.com/office/officeart/2005/8/layout/hierarchy4"/>
    <dgm:cxn modelId="{9BC36F3E-99C3-4E53-A3B6-C1BFC8336DD8}" type="presParOf" srcId="{5743CDD8-93E1-4F69-BD71-4EB2EC59054F}" destId="{BF174B14-1F3A-4B12-AD13-16667596685F}" srcOrd="0" destOrd="0" presId="urn:microsoft.com/office/officeart/2005/8/layout/hierarchy4"/>
    <dgm:cxn modelId="{2FF17431-F6C1-4DE8-BBE2-3F99A4603AEF}" type="presParOf" srcId="{5743CDD8-93E1-4F69-BD71-4EB2EC59054F}" destId="{9855AFE2-2718-4AE6-8E72-81F45BCCE9B5}" srcOrd="1" destOrd="0" presId="urn:microsoft.com/office/officeart/2005/8/layout/hierarchy4"/>
    <dgm:cxn modelId="{DD495858-D317-4800-89A0-3A779B6BABB2}" type="presParOf" srcId="{5743CDD8-93E1-4F69-BD71-4EB2EC59054F}" destId="{EF220F20-5EAE-449E-8949-065F98DB1049}" srcOrd="2" destOrd="0" presId="urn:microsoft.com/office/officeart/2005/8/layout/hierarchy4"/>
    <dgm:cxn modelId="{0BD80A17-C18F-4740-B545-889993536401}" type="presParOf" srcId="{EF220F20-5EAE-449E-8949-065F98DB1049}" destId="{8757245B-F900-49AC-9CED-DFC1EBF24654}" srcOrd="0" destOrd="0" presId="urn:microsoft.com/office/officeart/2005/8/layout/hierarchy4"/>
    <dgm:cxn modelId="{7B50607C-962C-4ACD-8108-BE2262581603}" type="presParOf" srcId="{8757245B-F900-49AC-9CED-DFC1EBF24654}" destId="{D78A4302-8B12-4C09-86A3-F854C9435F3C}" srcOrd="0" destOrd="0" presId="urn:microsoft.com/office/officeart/2005/8/layout/hierarchy4"/>
    <dgm:cxn modelId="{ABCF8C69-EB6F-479B-9C46-EDE1C48EEE82}" type="presParOf" srcId="{8757245B-F900-49AC-9CED-DFC1EBF24654}" destId="{26F0E27D-072E-4DBF-B234-03DB98853B5C}" srcOrd="1" destOrd="0" presId="urn:microsoft.com/office/officeart/2005/8/layout/hierarchy4"/>
    <dgm:cxn modelId="{0B457D5C-0AA8-407A-B7B5-76FA8B547F11}" type="presParOf" srcId="{EF220F20-5EAE-449E-8949-065F98DB1049}" destId="{C973AE64-A5B5-4D73-A55E-DE97F427A78B}" srcOrd="1" destOrd="0" presId="urn:microsoft.com/office/officeart/2005/8/layout/hierarchy4"/>
    <dgm:cxn modelId="{E50BBAB9-C6CA-4722-9D2C-56795A3A9474}" type="presParOf" srcId="{EF220F20-5EAE-449E-8949-065F98DB1049}" destId="{17E6D2F8-B1B6-4516-9EAA-1B5740412F34}" srcOrd="2" destOrd="0" presId="urn:microsoft.com/office/officeart/2005/8/layout/hierarchy4"/>
    <dgm:cxn modelId="{1AF7B070-B03F-407D-9719-8BB6F07E8E95}" type="presParOf" srcId="{17E6D2F8-B1B6-4516-9EAA-1B5740412F34}" destId="{56E00CDB-9689-403B-8584-26782D919B2A}" srcOrd="0" destOrd="0" presId="urn:microsoft.com/office/officeart/2005/8/layout/hierarchy4"/>
    <dgm:cxn modelId="{DF920721-C754-459E-8A59-77DF5DA0AC7E}" type="presParOf" srcId="{17E6D2F8-B1B6-4516-9EAA-1B5740412F34}" destId="{C1786529-8A3C-4722-9646-81C53599C198}" srcOrd="1" destOrd="0" presId="urn:microsoft.com/office/officeart/2005/8/layout/hierarchy4"/>
    <dgm:cxn modelId="{C4AA1D0C-4881-449D-BE76-50FB9B315AA3}" type="presParOf" srcId="{17E6D2F8-B1B6-4516-9EAA-1B5740412F34}" destId="{93C68FEB-F5D4-42AE-9CC3-8C59A92A6CBA}" srcOrd="2" destOrd="0" presId="urn:microsoft.com/office/officeart/2005/8/layout/hierarchy4"/>
    <dgm:cxn modelId="{D0FFE29E-9C6C-4BE0-BFB9-2504C239135E}" type="presParOf" srcId="{93C68FEB-F5D4-42AE-9CC3-8C59A92A6CBA}" destId="{BB6BC131-2F94-40FD-A129-0B07EC6D02FA}" srcOrd="0" destOrd="0" presId="urn:microsoft.com/office/officeart/2005/8/layout/hierarchy4"/>
    <dgm:cxn modelId="{3D1FE3EC-FBE1-4163-AAF8-312EDB3F2BB2}" type="presParOf" srcId="{BB6BC131-2F94-40FD-A129-0B07EC6D02FA}" destId="{9E0B118A-1311-4015-B79C-76AF41FA0AE5}" srcOrd="0" destOrd="0" presId="urn:microsoft.com/office/officeart/2005/8/layout/hierarchy4"/>
    <dgm:cxn modelId="{56968323-8900-40C5-A325-C9653C8A6135}" type="presParOf" srcId="{BB6BC131-2F94-40FD-A129-0B07EC6D02FA}" destId="{ECF8408D-9C9A-4A36-8E9C-96331BE230E4}" srcOrd="1" destOrd="0" presId="urn:microsoft.com/office/officeart/2005/8/layout/hierarchy4"/>
    <dgm:cxn modelId="{1E1D9934-8454-480C-85F7-603B6A30BD0B}" type="presParOf" srcId="{EF220F20-5EAE-449E-8949-065F98DB1049}" destId="{E978584D-5BA2-43F8-9E5A-C372E11624FB}" srcOrd="3" destOrd="0" presId="urn:microsoft.com/office/officeart/2005/8/layout/hierarchy4"/>
    <dgm:cxn modelId="{ABD89EAE-6D6F-4080-A4EB-8CC09F255236}" type="presParOf" srcId="{EF220F20-5EAE-449E-8949-065F98DB1049}" destId="{E452882C-CA05-4911-BCC2-37C7D61E6F90}" srcOrd="4" destOrd="0" presId="urn:microsoft.com/office/officeart/2005/8/layout/hierarchy4"/>
    <dgm:cxn modelId="{2F1E1E30-AF70-49CF-8C9B-BA56DAD26A4D}" type="presParOf" srcId="{E452882C-CA05-4911-BCC2-37C7D61E6F90}" destId="{D013B8D7-FF40-4EA5-88DC-D301C39C14AD}" srcOrd="0" destOrd="0" presId="urn:microsoft.com/office/officeart/2005/8/layout/hierarchy4"/>
    <dgm:cxn modelId="{CEC449C5-ABA4-405D-B47C-28607B054F5F}" type="presParOf" srcId="{E452882C-CA05-4911-BCC2-37C7D61E6F90}" destId="{940527ED-E8FC-4407-877B-6ACD55A8AA24}" srcOrd="1" destOrd="0" presId="urn:microsoft.com/office/officeart/2005/8/layout/hierarchy4"/>
    <dgm:cxn modelId="{4E6D9550-ECE6-4DB0-A83D-D421FD981BFD}" type="presParOf" srcId="{E452882C-CA05-4911-BCC2-37C7D61E6F90}" destId="{34A9867C-B34F-4FE7-AF06-F01C18F4E140}" srcOrd="2" destOrd="0" presId="urn:microsoft.com/office/officeart/2005/8/layout/hierarchy4"/>
    <dgm:cxn modelId="{3E8AE8C4-299E-47E3-9B92-A349314C8460}" type="presParOf" srcId="{34A9867C-B34F-4FE7-AF06-F01C18F4E140}" destId="{776E2B7C-A8D1-4655-BEEB-934FDDD77F14}" srcOrd="0" destOrd="0" presId="urn:microsoft.com/office/officeart/2005/8/layout/hierarchy4"/>
    <dgm:cxn modelId="{BA879522-73E9-4955-8866-78BFA15C257C}" type="presParOf" srcId="{776E2B7C-A8D1-4655-BEEB-934FDDD77F14}" destId="{110BE5AB-807E-4A4E-9E51-8C8ABC77C17C}" srcOrd="0" destOrd="0" presId="urn:microsoft.com/office/officeart/2005/8/layout/hierarchy4"/>
    <dgm:cxn modelId="{AF61FCDF-7CD6-4F3A-93AA-8481EE01F42D}" type="presParOf" srcId="{776E2B7C-A8D1-4655-BEEB-934FDDD77F14}" destId="{95C75DCC-16FD-4163-B3C5-249503F555D7}" srcOrd="1" destOrd="0" presId="urn:microsoft.com/office/officeart/2005/8/layout/hierarchy4"/>
    <dgm:cxn modelId="{ED74F4FE-E9FF-4B87-997A-045E7234AD91}" type="presParOf" srcId="{EF220F20-5EAE-449E-8949-065F98DB1049}" destId="{61677C19-EA0D-4C6E-BFCD-D6B2334F71E1}" srcOrd="5" destOrd="0" presId="urn:microsoft.com/office/officeart/2005/8/layout/hierarchy4"/>
    <dgm:cxn modelId="{3C9381DB-AABA-4B25-9737-826A74C9DBA5}" type="presParOf" srcId="{EF220F20-5EAE-449E-8949-065F98DB1049}" destId="{B66B4FA2-CF83-42F0-B66B-399A99425002}" srcOrd="6" destOrd="0" presId="urn:microsoft.com/office/officeart/2005/8/layout/hierarchy4"/>
    <dgm:cxn modelId="{8E2F0C10-3289-452E-A8DC-D78D1B76C473}" type="presParOf" srcId="{B66B4FA2-CF83-42F0-B66B-399A99425002}" destId="{E608EF29-D8E1-45EE-9E87-CFFE9053E52F}" srcOrd="0" destOrd="0" presId="urn:microsoft.com/office/officeart/2005/8/layout/hierarchy4"/>
    <dgm:cxn modelId="{D4DED69B-224F-4F3E-A3D3-6CACA6B12DD6}" type="presParOf" srcId="{B66B4FA2-CF83-42F0-B66B-399A99425002}" destId="{933B4E01-9ED1-4B19-92D7-B46A7C0C26A4}" srcOrd="1" destOrd="0" presId="urn:microsoft.com/office/officeart/2005/8/layout/hierarchy4"/>
    <dgm:cxn modelId="{A8E37134-F3E7-4B7B-890F-6C219231FF8F}" type="presParOf" srcId="{B66B4FA2-CF83-42F0-B66B-399A99425002}" destId="{65ABF631-B45A-42FE-816C-5082524F78A3}" srcOrd="2" destOrd="0" presId="urn:microsoft.com/office/officeart/2005/8/layout/hierarchy4"/>
    <dgm:cxn modelId="{3BB58CD9-DE78-46BC-94E1-D7DBED13BB92}" type="presParOf" srcId="{65ABF631-B45A-42FE-816C-5082524F78A3}" destId="{2F2BDB8C-351B-49DB-8949-242205CBD43F}" srcOrd="0" destOrd="0" presId="urn:microsoft.com/office/officeart/2005/8/layout/hierarchy4"/>
    <dgm:cxn modelId="{618C05CB-5D48-45BC-A921-B612C4BE691F}" type="presParOf" srcId="{2F2BDB8C-351B-49DB-8949-242205CBD43F}" destId="{7022A338-5FBB-45E2-B4B4-EA1BC9D82B60}" srcOrd="0" destOrd="0" presId="urn:microsoft.com/office/officeart/2005/8/layout/hierarchy4"/>
    <dgm:cxn modelId="{313E19FB-8371-4290-A8C2-D825AF69759A}" type="presParOf" srcId="{2F2BDB8C-351B-49DB-8949-242205CBD43F}" destId="{CE41CEEC-1C02-4BDB-A029-A8BA5A52DDDC}" srcOrd="1" destOrd="0" presId="urn:microsoft.com/office/officeart/2005/8/layout/hierarchy4"/>
    <dgm:cxn modelId="{C2BB3F5A-9D3A-4CF8-868A-2E808A17371E}" type="presParOf" srcId="{EF220F20-5EAE-449E-8949-065F98DB1049}" destId="{6262F36A-1CA4-4197-95AF-4926E572C96B}" srcOrd="7" destOrd="0" presId="urn:microsoft.com/office/officeart/2005/8/layout/hierarchy4"/>
    <dgm:cxn modelId="{C1838690-163F-4532-9183-5483B4C2E204}" type="presParOf" srcId="{EF220F20-5EAE-449E-8949-065F98DB1049}" destId="{69526F6E-CC92-4A5E-BB8E-685C3F82C1E1}" srcOrd="8" destOrd="0" presId="urn:microsoft.com/office/officeart/2005/8/layout/hierarchy4"/>
    <dgm:cxn modelId="{6EC65B1F-3662-4923-9539-0CBAD08E506D}" type="presParOf" srcId="{69526F6E-CC92-4A5E-BB8E-685C3F82C1E1}" destId="{3E708F96-3251-4C12-9144-D61D330AD7D6}" srcOrd="0" destOrd="0" presId="urn:microsoft.com/office/officeart/2005/8/layout/hierarchy4"/>
    <dgm:cxn modelId="{CCD9A8EE-AD5F-4ED1-A717-21AB83D4A647}" type="presParOf" srcId="{69526F6E-CC92-4A5E-BB8E-685C3F82C1E1}" destId="{679F1861-0134-445E-885F-43DE60C0E6A4}" srcOrd="1" destOrd="0" presId="urn:microsoft.com/office/officeart/2005/8/layout/hierarchy4"/>
    <dgm:cxn modelId="{2BA80CDB-9E6D-44A4-B04C-55E4234313AE}" type="presParOf" srcId="{69526F6E-CC92-4A5E-BB8E-685C3F82C1E1}" destId="{7DCB0437-6273-4F16-A517-F3FB32F84172}" srcOrd="2" destOrd="0" presId="urn:microsoft.com/office/officeart/2005/8/layout/hierarchy4"/>
    <dgm:cxn modelId="{06B10610-4D45-48E3-BF7F-5C5EBFEC9E5D}" type="presParOf" srcId="{7DCB0437-6273-4F16-A517-F3FB32F84172}" destId="{0B867924-D025-4A0D-8497-933E28948719}" srcOrd="0" destOrd="0" presId="urn:microsoft.com/office/officeart/2005/8/layout/hierarchy4"/>
    <dgm:cxn modelId="{39E480B0-2A6C-4CD6-BDDE-CE6756CA568C}" type="presParOf" srcId="{0B867924-D025-4A0D-8497-933E28948719}" destId="{A697D08E-2015-4963-936E-0F03A0A390C4}" srcOrd="0" destOrd="0" presId="urn:microsoft.com/office/officeart/2005/8/layout/hierarchy4"/>
    <dgm:cxn modelId="{A9C5CE16-49B8-47F7-8FB0-690FA8EBEE3F}" type="presParOf" srcId="{0B867924-D025-4A0D-8497-933E28948719}" destId="{480F42D8-E73A-4088-972C-05EB478BFCDA}" srcOrd="1" destOrd="0" presId="urn:microsoft.com/office/officeart/2005/8/layout/hierarchy4"/>
    <dgm:cxn modelId="{AA766550-6671-4553-B0C8-7896C93C5BFC}" type="presParOf" srcId="{EF220F20-5EAE-449E-8949-065F98DB1049}" destId="{5947B9AD-A49A-40EF-B99E-31308F84474C}" srcOrd="9" destOrd="0" presId="urn:microsoft.com/office/officeart/2005/8/layout/hierarchy4"/>
    <dgm:cxn modelId="{F51B5DAA-164B-4400-96C8-ABE38C2DDFB6}" type="presParOf" srcId="{EF220F20-5EAE-449E-8949-065F98DB1049}" destId="{2B56C2E5-0F96-46C3-926A-BF98AD1ED37F}" srcOrd="10" destOrd="0" presId="urn:microsoft.com/office/officeart/2005/8/layout/hierarchy4"/>
    <dgm:cxn modelId="{DC212A5E-DBFD-4443-819D-62B1D0C587D1}" type="presParOf" srcId="{2B56C2E5-0F96-46C3-926A-BF98AD1ED37F}" destId="{4B01A565-A30A-43D6-BFEB-9750D45C0EEF}" srcOrd="0" destOrd="0" presId="urn:microsoft.com/office/officeart/2005/8/layout/hierarchy4"/>
    <dgm:cxn modelId="{0FB8E06F-14E0-4ED2-9567-4E9C78F32B86}" type="presParOf" srcId="{2B56C2E5-0F96-46C3-926A-BF98AD1ED37F}" destId="{8EE2447D-7B2A-411D-B846-849AD3801BF3}" srcOrd="1" destOrd="0" presId="urn:microsoft.com/office/officeart/2005/8/layout/hierarchy4"/>
    <dgm:cxn modelId="{04B765ED-4CCC-4615-A946-7A1EA6EFD7AC}" type="presParOf" srcId="{2B56C2E5-0F96-46C3-926A-BF98AD1ED37F}" destId="{D541F2FA-D8C1-4E2F-90DC-98473C411DCF}" srcOrd="2" destOrd="0" presId="urn:microsoft.com/office/officeart/2005/8/layout/hierarchy4"/>
    <dgm:cxn modelId="{F7620C38-A674-4B37-ABDA-7BE817BF5083}" type="presParOf" srcId="{D541F2FA-D8C1-4E2F-90DC-98473C411DCF}" destId="{F68CFB46-7759-46C8-B23F-267D324D67F2}" srcOrd="0" destOrd="0" presId="urn:microsoft.com/office/officeart/2005/8/layout/hierarchy4"/>
    <dgm:cxn modelId="{209889F8-FB18-4133-9907-16968C2DE9EF}" type="presParOf" srcId="{F68CFB46-7759-46C8-B23F-267D324D67F2}" destId="{CCF576FD-F605-4C37-A1A4-7084DE49641F}" srcOrd="0" destOrd="0" presId="urn:microsoft.com/office/officeart/2005/8/layout/hierarchy4"/>
    <dgm:cxn modelId="{0FE8A8E5-5B91-4AFE-B682-BBF0A4D6C82E}" type="presParOf" srcId="{F68CFB46-7759-46C8-B23F-267D324D67F2}" destId="{27FF7237-01FC-465F-8504-490A0ABB51F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2F36CD-7A94-46FC-BBA9-A7CFF83BEC46}" type="doc">
      <dgm:prSet loTypeId="urn:microsoft.com/office/officeart/2005/8/layout/radial5" loCatId="relationship" qsTypeId="urn:microsoft.com/office/officeart/2005/8/quickstyle/simple1" qsCatId="simple" csTypeId="urn:microsoft.com/office/officeart/2005/8/colors/accent2_2" csCatId="accent2" phldr="1"/>
      <dgm:spPr/>
      <dgm:t>
        <a:bodyPr/>
        <a:lstStyle/>
        <a:p>
          <a:endParaRPr lang="es-ES"/>
        </a:p>
      </dgm:t>
    </dgm:pt>
    <dgm:pt modelId="{A80E2CBF-075B-49C5-84E0-3EE29DDC7A79}">
      <dgm:prSet phldrT="[Texto]" custT="1"/>
      <dgm:spPr/>
      <dgm:t>
        <a:bodyPr/>
        <a:lstStyle/>
        <a:p>
          <a:r>
            <a:rPr lang="es-CO" sz="3600" b="1" dirty="0">
              <a:latin typeface="Arial" panose="020B0604020202020204" pitchFamily="34" charset="0"/>
              <a:cs typeface="Arial" panose="020B0604020202020204" pitchFamily="34" charset="0"/>
            </a:rPr>
            <a:t>FSE</a:t>
          </a:r>
          <a:endParaRPr lang="es-ES" sz="3600" b="1" dirty="0">
            <a:latin typeface="Arial" panose="020B0604020202020204" pitchFamily="34" charset="0"/>
            <a:cs typeface="Arial" panose="020B0604020202020204" pitchFamily="34" charset="0"/>
          </a:endParaRPr>
        </a:p>
      </dgm:t>
    </dgm:pt>
    <dgm:pt modelId="{EDF463C9-D6C6-4D80-B115-50479034DE7C}" type="parTrans" cxnId="{922092C6-45A0-43BB-B4A9-576C54BF334A}">
      <dgm:prSet/>
      <dgm:spPr/>
      <dgm:t>
        <a:bodyPr/>
        <a:lstStyle/>
        <a:p>
          <a:endParaRPr lang="es-ES" sz="2800"/>
        </a:p>
      </dgm:t>
    </dgm:pt>
    <dgm:pt modelId="{2EAEDBA4-FB59-4249-BFC1-8318E4E25BE3}" type="sibTrans" cxnId="{922092C6-45A0-43BB-B4A9-576C54BF334A}">
      <dgm:prSet/>
      <dgm:spPr/>
      <dgm:t>
        <a:bodyPr/>
        <a:lstStyle/>
        <a:p>
          <a:endParaRPr lang="es-ES" sz="2800"/>
        </a:p>
      </dgm:t>
    </dgm:pt>
    <dgm:pt modelId="{DC151CC8-4C60-416D-AB7E-151A51CA52F5}">
      <dgm:prSet phldrT="[Texto]" custT="1"/>
      <dgm:spPr/>
      <dgm:t>
        <a:bodyPr/>
        <a:lstStyle/>
        <a:p>
          <a:r>
            <a:rPr lang="es-ES" sz="1600" b="1" dirty="0">
              <a:latin typeface="Arial Narrow" pitchFamily="34" charset="0"/>
              <a:cs typeface="Arial" pitchFamily="34" charset="0"/>
            </a:rPr>
            <a:t>Tesorería:</a:t>
          </a:r>
          <a:r>
            <a:rPr lang="es-ES" sz="1600" dirty="0">
              <a:latin typeface="Arial Narrow" pitchFamily="34" charset="0"/>
              <a:cs typeface="Arial" pitchFamily="34" charset="0"/>
            </a:rPr>
            <a:t> Recaudo y pago</a:t>
          </a:r>
          <a:endParaRPr lang="es-ES" sz="1600" dirty="0"/>
        </a:p>
      </dgm:t>
    </dgm:pt>
    <dgm:pt modelId="{D1C7C2FD-EECD-498F-8A9D-4D270DFC0E88}" type="parTrans" cxnId="{AA7B9E13-0BF2-46FA-A49C-D92DC7FFD493}">
      <dgm:prSet custT="1"/>
      <dgm:spPr/>
      <dgm:t>
        <a:bodyPr/>
        <a:lstStyle/>
        <a:p>
          <a:endParaRPr lang="es-ES" sz="2800"/>
        </a:p>
      </dgm:t>
    </dgm:pt>
    <dgm:pt modelId="{0925ABC8-A776-400F-B45B-55D5DBADDBA1}" type="sibTrans" cxnId="{AA7B9E13-0BF2-46FA-A49C-D92DC7FFD493}">
      <dgm:prSet/>
      <dgm:spPr/>
      <dgm:t>
        <a:bodyPr/>
        <a:lstStyle/>
        <a:p>
          <a:endParaRPr lang="es-ES" sz="2800"/>
        </a:p>
      </dgm:t>
    </dgm:pt>
    <dgm:pt modelId="{EBD5E14E-71CD-49FA-9FDB-90DB95F6F11A}">
      <dgm:prSet phldrT="[Texto]" custT="1"/>
      <dgm:spPr/>
      <dgm:t>
        <a:bodyPr/>
        <a:lstStyle/>
        <a:p>
          <a:r>
            <a:rPr lang="es-ES" sz="1600" b="1" dirty="0">
              <a:latin typeface="Arial Narrow" pitchFamily="34" charset="0"/>
              <a:cs typeface="Arial" pitchFamily="34" charset="0"/>
            </a:rPr>
            <a:t>Presupuestal:</a:t>
          </a:r>
          <a:r>
            <a:rPr lang="es-ES" sz="1600" dirty="0">
              <a:latin typeface="Arial Narrow" pitchFamily="34" charset="0"/>
              <a:cs typeface="Arial" pitchFamily="34" charset="0"/>
            </a:rPr>
            <a:t> Elaboración y ejecución del presupuesto de ingresos y gastos</a:t>
          </a:r>
          <a:endParaRPr lang="es-ES" sz="1600" dirty="0"/>
        </a:p>
      </dgm:t>
    </dgm:pt>
    <dgm:pt modelId="{76097FA5-0B02-44DF-A0EF-78DAAE05CE02}" type="parTrans" cxnId="{EF546F0B-14B2-47CC-8CB5-4E19E5CC516B}">
      <dgm:prSet custT="1"/>
      <dgm:spPr/>
      <dgm:t>
        <a:bodyPr/>
        <a:lstStyle/>
        <a:p>
          <a:endParaRPr lang="es-ES" sz="2800"/>
        </a:p>
      </dgm:t>
    </dgm:pt>
    <dgm:pt modelId="{BF48B071-E1FE-484D-A96E-A7E8145B4372}" type="sibTrans" cxnId="{EF546F0B-14B2-47CC-8CB5-4E19E5CC516B}">
      <dgm:prSet/>
      <dgm:spPr/>
      <dgm:t>
        <a:bodyPr/>
        <a:lstStyle/>
        <a:p>
          <a:endParaRPr lang="es-ES" sz="2800"/>
        </a:p>
      </dgm:t>
    </dgm:pt>
    <dgm:pt modelId="{342A6338-37CF-45DD-BF76-8D4BC504F615}">
      <dgm:prSet custT="1"/>
      <dgm:spPr/>
      <dgm:t>
        <a:bodyPr/>
        <a:lstStyle/>
        <a:p>
          <a:r>
            <a:rPr lang="es-ES" sz="1600" b="1">
              <a:latin typeface="Arial Narrow" pitchFamily="34" charset="0"/>
              <a:cs typeface="Arial" pitchFamily="34" charset="0"/>
            </a:rPr>
            <a:t>Contable:</a:t>
          </a:r>
          <a:r>
            <a:rPr lang="es-ES" sz="1600">
              <a:latin typeface="Arial Narrow" pitchFamily="34" charset="0"/>
              <a:cs typeface="Arial" pitchFamily="34" charset="0"/>
            </a:rPr>
            <a:t> Registro e informe de las operaciones.</a:t>
          </a:r>
          <a:endParaRPr lang="es-ES" sz="1600" dirty="0">
            <a:latin typeface="Arial Narrow" pitchFamily="34" charset="0"/>
            <a:cs typeface="Arial" pitchFamily="34" charset="0"/>
          </a:endParaRPr>
        </a:p>
      </dgm:t>
    </dgm:pt>
    <dgm:pt modelId="{8DBE7FBB-8C17-49FA-81AC-E3403B108559}" type="parTrans" cxnId="{0C90DD4F-E01B-45CE-AC53-5B0A74B03A0F}">
      <dgm:prSet custT="1"/>
      <dgm:spPr/>
      <dgm:t>
        <a:bodyPr/>
        <a:lstStyle/>
        <a:p>
          <a:endParaRPr lang="es-ES" sz="2800"/>
        </a:p>
      </dgm:t>
    </dgm:pt>
    <dgm:pt modelId="{EE201DE2-7D80-4C4E-955E-7B2CD9DB0A1B}" type="sibTrans" cxnId="{0C90DD4F-E01B-45CE-AC53-5B0A74B03A0F}">
      <dgm:prSet/>
      <dgm:spPr/>
      <dgm:t>
        <a:bodyPr/>
        <a:lstStyle/>
        <a:p>
          <a:endParaRPr lang="es-ES" sz="2800"/>
        </a:p>
      </dgm:t>
    </dgm:pt>
    <dgm:pt modelId="{092D2F29-98C9-410B-9571-8BFE059A490F}">
      <dgm:prSet custT="1"/>
      <dgm:spPr/>
      <dgm:t>
        <a:bodyPr/>
        <a:lstStyle/>
        <a:p>
          <a:r>
            <a:rPr lang="es-ES" sz="1600" b="1">
              <a:latin typeface="Arial Narrow" pitchFamily="34" charset="0"/>
              <a:cs typeface="Arial" pitchFamily="34" charset="0"/>
            </a:rPr>
            <a:t>Contratación:</a:t>
          </a:r>
          <a:r>
            <a:rPr lang="es-ES" sz="1600">
              <a:latin typeface="Arial Narrow" pitchFamily="34" charset="0"/>
              <a:cs typeface="Arial" pitchFamily="34" charset="0"/>
            </a:rPr>
            <a:t> Aplicación normas procesos contractuales.</a:t>
          </a:r>
          <a:endParaRPr lang="es-ES" sz="1600" dirty="0">
            <a:latin typeface="Arial Narrow" pitchFamily="34" charset="0"/>
            <a:cs typeface="Arial" pitchFamily="34" charset="0"/>
          </a:endParaRPr>
        </a:p>
      </dgm:t>
    </dgm:pt>
    <dgm:pt modelId="{55E045BC-2D6E-401D-837B-49B161718663}" type="sibTrans" cxnId="{4278EB27-1834-4D2E-8467-7E172A95C397}">
      <dgm:prSet/>
      <dgm:spPr/>
      <dgm:t>
        <a:bodyPr/>
        <a:lstStyle/>
        <a:p>
          <a:endParaRPr lang="es-ES" sz="2800"/>
        </a:p>
      </dgm:t>
    </dgm:pt>
    <dgm:pt modelId="{AD3C368B-C245-46FA-8230-80E29F96DD36}" type="parTrans" cxnId="{4278EB27-1834-4D2E-8467-7E172A95C397}">
      <dgm:prSet custT="1"/>
      <dgm:spPr/>
      <dgm:t>
        <a:bodyPr/>
        <a:lstStyle/>
        <a:p>
          <a:endParaRPr lang="es-ES" sz="2800"/>
        </a:p>
      </dgm:t>
    </dgm:pt>
    <dgm:pt modelId="{07F154C3-C689-4B24-B48D-CA54DBCA1138}">
      <dgm:prSet/>
      <dgm:spPr/>
      <dgm:t>
        <a:bodyPr/>
        <a:lstStyle/>
        <a:p>
          <a:endParaRPr lang="es-ES" sz="2000"/>
        </a:p>
      </dgm:t>
    </dgm:pt>
    <dgm:pt modelId="{DACE4369-90BA-4801-B0C8-289A02DC3A59}" type="parTrans" cxnId="{5B41D42D-B2BC-4807-8FCF-1CDD8B6EB383}">
      <dgm:prSet/>
      <dgm:spPr/>
      <dgm:t>
        <a:bodyPr/>
        <a:lstStyle/>
        <a:p>
          <a:endParaRPr lang="es-ES" sz="2800"/>
        </a:p>
      </dgm:t>
    </dgm:pt>
    <dgm:pt modelId="{EF82E866-DF86-46FE-8BE6-C2FCF175CD3B}" type="sibTrans" cxnId="{5B41D42D-B2BC-4807-8FCF-1CDD8B6EB383}">
      <dgm:prSet/>
      <dgm:spPr/>
      <dgm:t>
        <a:bodyPr/>
        <a:lstStyle/>
        <a:p>
          <a:endParaRPr lang="es-ES" sz="2800"/>
        </a:p>
      </dgm:t>
    </dgm:pt>
    <dgm:pt modelId="{5B16EC29-127B-4A79-9A84-D5948864B0A1}">
      <dgm:prSet custT="1"/>
      <dgm:spPr/>
      <dgm:t>
        <a:bodyPr/>
        <a:lstStyle/>
        <a:p>
          <a:r>
            <a:rPr lang="es-ES" sz="1600" b="1">
              <a:latin typeface="Arial Narrow" pitchFamily="34" charset="0"/>
              <a:cs typeface="Arial" pitchFamily="34" charset="0"/>
            </a:rPr>
            <a:t>Rendición de cuentas:</a:t>
          </a:r>
          <a:r>
            <a:rPr lang="es-ES" sz="1600">
              <a:latin typeface="Arial Narrow" pitchFamily="34" charset="0"/>
              <a:cs typeface="Arial" pitchFamily="34" charset="0"/>
            </a:rPr>
            <a:t> Control e informes sobre la gestión realizada</a:t>
          </a:r>
          <a:endParaRPr lang="es-ES" sz="1600" dirty="0">
            <a:latin typeface="Arial Narrow" pitchFamily="34" charset="0"/>
            <a:cs typeface="Arial" pitchFamily="34" charset="0"/>
          </a:endParaRPr>
        </a:p>
      </dgm:t>
    </dgm:pt>
    <dgm:pt modelId="{0F7B204F-C4E6-405B-980B-44DBED2E6923}" type="parTrans" cxnId="{FC39C72C-F55A-44D0-AD3A-EE9D8B669B92}">
      <dgm:prSet custT="1"/>
      <dgm:spPr/>
      <dgm:t>
        <a:bodyPr/>
        <a:lstStyle/>
        <a:p>
          <a:endParaRPr lang="es-ES" sz="2800"/>
        </a:p>
      </dgm:t>
    </dgm:pt>
    <dgm:pt modelId="{DE7B7D5B-5510-445A-A492-FB515FC58079}" type="sibTrans" cxnId="{FC39C72C-F55A-44D0-AD3A-EE9D8B669B92}">
      <dgm:prSet/>
      <dgm:spPr/>
      <dgm:t>
        <a:bodyPr/>
        <a:lstStyle/>
        <a:p>
          <a:endParaRPr lang="es-ES" sz="2800"/>
        </a:p>
      </dgm:t>
    </dgm:pt>
    <dgm:pt modelId="{6D5B207A-9012-4070-93D2-69AC410580E0}">
      <dgm:prSet/>
      <dgm:spPr/>
      <dgm:t>
        <a:bodyPr/>
        <a:lstStyle/>
        <a:p>
          <a:endParaRPr lang="es-ES" sz="2000"/>
        </a:p>
      </dgm:t>
    </dgm:pt>
    <dgm:pt modelId="{84235A78-C3E9-48CE-BAE2-F6D1191BE3DA}" type="parTrans" cxnId="{1773938D-00CA-4D1C-ADD8-161DBC1D7922}">
      <dgm:prSet/>
      <dgm:spPr/>
      <dgm:t>
        <a:bodyPr/>
        <a:lstStyle/>
        <a:p>
          <a:endParaRPr lang="es-ES" sz="2800"/>
        </a:p>
      </dgm:t>
    </dgm:pt>
    <dgm:pt modelId="{95043549-9FC2-4029-8C5E-F858FFF8B106}" type="sibTrans" cxnId="{1773938D-00CA-4D1C-ADD8-161DBC1D7922}">
      <dgm:prSet/>
      <dgm:spPr/>
      <dgm:t>
        <a:bodyPr/>
        <a:lstStyle/>
        <a:p>
          <a:endParaRPr lang="es-ES" sz="2800"/>
        </a:p>
      </dgm:t>
    </dgm:pt>
    <dgm:pt modelId="{88F344A7-31A1-4306-AC42-00A8AAC9FAE5}">
      <dgm:prSet phldrT="[Texto]" custT="1"/>
      <dgm:spPr/>
      <dgm:t>
        <a:bodyPr/>
        <a:lstStyle/>
        <a:p>
          <a:r>
            <a:rPr lang="es-MX" sz="1600" b="1" dirty="0">
              <a:latin typeface="Arial Narrow" pitchFamily="34" charset="0"/>
              <a:cs typeface="Arial" pitchFamily="34" charset="0"/>
            </a:rPr>
            <a:t>Publicidad: </a:t>
          </a:r>
          <a:r>
            <a:rPr lang="es-MX" sz="1600" dirty="0">
              <a:latin typeface="Arial Narrow" pitchFamily="34" charset="0"/>
              <a:cs typeface="Arial" pitchFamily="34" charset="0"/>
            </a:rPr>
            <a:t>Publicar los informes de ejecución, estados contables y rendición de cuentas. </a:t>
          </a:r>
          <a:endParaRPr lang="es-ES" sz="1600" dirty="0"/>
        </a:p>
      </dgm:t>
    </dgm:pt>
    <dgm:pt modelId="{AD18BACF-09F2-4CA6-AD8D-D933CD24133B}" type="parTrans" cxnId="{BF1FA15C-5518-4E88-A076-B9C7429D4D06}">
      <dgm:prSet custT="1"/>
      <dgm:spPr/>
      <dgm:t>
        <a:bodyPr/>
        <a:lstStyle/>
        <a:p>
          <a:endParaRPr lang="es-ES" sz="2800"/>
        </a:p>
      </dgm:t>
    </dgm:pt>
    <dgm:pt modelId="{6EFB4B02-02CA-4215-A172-06355AD6458F}" type="sibTrans" cxnId="{BF1FA15C-5518-4E88-A076-B9C7429D4D06}">
      <dgm:prSet/>
      <dgm:spPr/>
      <dgm:t>
        <a:bodyPr/>
        <a:lstStyle/>
        <a:p>
          <a:endParaRPr lang="es-ES" sz="2800"/>
        </a:p>
      </dgm:t>
    </dgm:pt>
    <dgm:pt modelId="{89679C32-0259-4F47-889A-A5C919689A02}" type="pres">
      <dgm:prSet presAssocID="{912F36CD-7A94-46FC-BBA9-A7CFF83BEC46}" presName="Name0" presStyleCnt="0">
        <dgm:presLayoutVars>
          <dgm:chMax val="1"/>
          <dgm:dir/>
          <dgm:animLvl val="ctr"/>
          <dgm:resizeHandles val="exact"/>
        </dgm:presLayoutVars>
      </dgm:prSet>
      <dgm:spPr/>
    </dgm:pt>
    <dgm:pt modelId="{EC97B66C-5146-49AE-B289-15D607B679B1}" type="pres">
      <dgm:prSet presAssocID="{A80E2CBF-075B-49C5-84E0-3EE29DDC7A79}" presName="centerShape" presStyleLbl="node0" presStyleIdx="0" presStyleCnt="1"/>
      <dgm:spPr/>
    </dgm:pt>
    <dgm:pt modelId="{7671E6E3-7DEE-4237-B222-A8DFA6D3881D}" type="pres">
      <dgm:prSet presAssocID="{D1C7C2FD-EECD-498F-8A9D-4D270DFC0E88}" presName="parTrans" presStyleLbl="sibTrans2D1" presStyleIdx="0" presStyleCnt="6"/>
      <dgm:spPr/>
    </dgm:pt>
    <dgm:pt modelId="{6D742182-FBDA-4598-BD1F-7D273BF1FD1E}" type="pres">
      <dgm:prSet presAssocID="{D1C7C2FD-EECD-498F-8A9D-4D270DFC0E88}" presName="connectorText" presStyleLbl="sibTrans2D1" presStyleIdx="0" presStyleCnt="6"/>
      <dgm:spPr/>
    </dgm:pt>
    <dgm:pt modelId="{D85368D2-EA6D-4A13-B11C-F99F5FA5E917}" type="pres">
      <dgm:prSet presAssocID="{DC151CC8-4C60-416D-AB7E-151A51CA52F5}" presName="node" presStyleLbl="node1" presStyleIdx="0" presStyleCnt="6">
        <dgm:presLayoutVars>
          <dgm:bulletEnabled val="1"/>
        </dgm:presLayoutVars>
      </dgm:prSet>
      <dgm:spPr/>
    </dgm:pt>
    <dgm:pt modelId="{504A8C26-BBBE-4102-A527-533E332CD26F}" type="pres">
      <dgm:prSet presAssocID="{8DBE7FBB-8C17-49FA-81AC-E3403B108559}" presName="parTrans" presStyleLbl="sibTrans2D1" presStyleIdx="1" presStyleCnt="6"/>
      <dgm:spPr/>
    </dgm:pt>
    <dgm:pt modelId="{F0FFA702-E975-467E-B1C9-055B492C35BD}" type="pres">
      <dgm:prSet presAssocID="{8DBE7FBB-8C17-49FA-81AC-E3403B108559}" presName="connectorText" presStyleLbl="sibTrans2D1" presStyleIdx="1" presStyleCnt="6"/>
      <dgm:spPr/>
    </dgm:pt>
    <dgm:pt modelId="{264AB798-69E0-4621-A3EB-FE26DE450608}" type="pres">
      <dgm:prSet presAssocID="{342A6338-37CF-45DD-BF76-8D4BC504F615}" presName="node" presStyleLbl="node1" presStyleIdx="1" presStyleCnt="6">
        <dgm:presLayoutVars>
          <dgm:bulletEnabled val="1"/>
        </dgm:presLayoutVars>
      </dgm:prSet>
      <dgm:spPr/>
    </dgm:pt>
    <dgm:pt modelId="{5FF9E6D2-DEB9-451E-944A-E2D729126906}" type="pres">
      <dgm:prSet presAssocID="{AD3C368B-C245-46FA-8230-80E29F96DD36}" presName="parTrans" presStyleLbl="sibTrans2D1" presStyleIdx="2" presStyleCnt="6"/>
      <dgm:spPr/>
    </dgm:pt>
    <dgm:pt modelId="{43228A92-D0D5-49F3-A3C5-CE5FF94B9C0E}" type="pres">
      <dgm:prSet presAssocID="{AD3C368B-C245-46FA-8230-80E29F96DD36}" presName="connectorText" presStyleLbl="sibTrans2D1" presStyleIdx="2" presStyleCnt="6"/>
      <dgm:spPr/>
    </dgm:pt>
    <dgm:pt modelId="{DACA5237-4BA3-4554-8E7A-59E8166F1864}" type="pres">
      <dgm:prSet presAssocID="{092D2F29-98C9-410B-9571-8BFE059A490F}" presName="node" presStyleLbl="node1" presStyleIdx="2" presStyleCnt="6">
        <dgm:presLayoutVars>
          <dgm:bulletEnabled val="1"/>
        </dgm:presLayoutVars>
      </dgm:prSet>
      <dgm:spPr/>
    </dgm:pt>
    <dgm:pt modelId="{6CA71CEB-CBD3-4778-8B22-56AAEFD00343}" type="pres">
      <dgm:prSet presAssocID="{0F7B204F-C4E6-405B-980B-44DBED2E6923}" presName="parTrans" presStyleLbl="sibTrans2D1" presStyleIdx="3" presStyleCnt="6"/>
      <dgm:spPr/>
    </dgm:pt>
    <dgm:pt modelId="{A3E82500-42B0-40E1-83BA-DD3CECC88BFC}" type="pres">
      <dgm:prSet presAssocID="{0F7B204F-C4E6-405B-980B-44DBED2E6923}" presName="connectorText" presStyleLbl="sibTrans2D1" presStyleIdx="3" presStyleCnt="6"/>
      <dgm:spPr/>
    </dgm:pt>
    <dgm:pt modelId="{31378C6C-FF56-44F6-A548-573A20E460A8}" type="pres">
      <dgm:prSet presAssocID="{5B16EC29-127B-4A79-9A84-D5948864B0A1}" presName="node" presStyleLbl="node1" presStyleIdx="3" presStyleCnt="6">
        <dgm:presLayoutVars>
          <dgm:bulletEnabled val="1"/>
        </dgm:presLayoutVars>
      </dgm:prSet>
      <dgm:spPr/>
    </dgm:pt>
    <dgm:pt modelId="{0E625AB5-822F-48DE-9D8C-95C158FFC3F6}" type="pres">
      <dgm:prSet presAssocID="{76097FA5-0B02-44DF-A0EF-78DAAE05CE02}" presName="parTrans" presStyleLbl="sibTrans2D1" presStyleIdx="4" presStyleCnt="6"/>
      <dgm:spPr/>
    </dgm:pt>
    <dgm:pt modelId="{C69DA9B8-DA93-447C-ACC4-532C8C685915}" type="pres">
      <dgm:prSet presAssocID="{76097FA5-0B02-44DF-A0EF-78DAAE05CE02}" presName="connectorText" presStyleLbl="sibTrans2D1" presStyleIdx="4" presStyleCnt="6"/>
      <dgm:spPr/>
    </dgm:pt>
    <dgm:pt modelId="{8D7AC6E6-BDCA-44C6-8025-DB2FF572FB3A}" type="pres">
      <dgm:prSet presAssocID="{EBD5E14E-71CD-49FA-9FDB-90DB95F6F11A}" presName="node" presStyleLbl="node1" presStyleIdx="4" presStyleCnt="6">
        <dgm:presLayoutVars>
          <dgm:bulletEnabled val="1"/>
        </dgm:presLayoutVars>
      </dgm:prSet>
      <dgm:spPr/>
    </dgm:pt>
    <dgm:pt modelId="{5FF913E6-4D29-4873-8D21-31B50C9B366A}" type="pres">
      <dgm:prSet presAssocID="{AD18BACF-09F2-4CA6-AD8D-D933CD24133B}" presName="parTrans" presStyleLbl="sibTrans2D1" presStyleIdx="5" presStyleCnt="6"/>
      <dgm:spPr/>
    </dgm:pt>
    <dgm:pt modelId="{B09C9F1F-6E94-4521-AB91-778CF9766B97}" type="pres">
      <dgm:prSet presAssocID="{AD18BACF-09F2-4CA6-AD8D-D933CD24133B}" presName="connectorText" presStyleLbl="sibTrans2D1" presStyleIdx="5" presStyleCnt="6"/>
      <dgm:spPr/>
    </dgm:pt>
    <dgm:pt modelId="{C4E56E07-7E0A-49C0-B049-FC0DED8D9F5C}" type="pres">
      <dgm:prSet presAssocID="{88F344A7-31A1-4306-AC42-00A8AAC9FAE5}" presName="node" presStyleLbl="node1" presStyleIdx="5" presStyleCnt="6" custScaleX="117092" custScaleY="113589">
        <dgm:presLayoutVars>
          <dgm:bulletEnabled val="1"/>
        </dgm:presLayoutVars>
      </dgm:prSet>
      <dgm:spPr/>
    </dgm:pt>
  </dgm:ptLst>
  <dgm:cxnLst>
    <dgm:cxn modelId="{AC236B05-F6C1-4DF8-A1DB-02C7F6DF6900}" type="presOf" srcId="{092D2F29-98C9-410B-9571-8BFE059A490F}" destId="{DACA5237-4BA3-4554-8E7A-59E8166F1864}" srcOrd="0" destOrd="0" presId="urn:microsoft.com/office/officeart/2005/8/layout/radial5"/>
    <dgm:cxn modelId="{68A52709-48E7-426E-BAFC-08C35307677E}" type="presOf" srcId="{8DBE7FBB-8C17-49FA-81AC-E3403B108559}" destId="{504A8C26-BBBE-4102-A527-533E332CD26F}" srcOrd="0" destOrd="0" presId="urn:microsoft.com/office/officeart/2005/8/layout/radial5"/>
    <dgm:cxn modelId="{10848A0A-CA50-4540-8974-ED7FD5C46F43}" type="presOf" srcId="{76097FA5-0B02-44DF-A0EF-78DAAE05CE02}" destId="{C69DA9B8-DA93-447C-ACC4-532C8C685915}" srcOrd="1" destOrd="0" presId="urn:microsoft.com/office/officeart/2005/8/layout/radial5"/>
    <dgm:cxn modelId="{EF546F0B-14B2-47CC-8CB5-4E19E5CC516B}" srcId="{A80E2CBF-075B-49C5-84E0-3EE29DDC7A79}" destId="{EBD5E14E-71CD-49FA-9FDB-90DB95F6F11A}" srcOrd="4" destOrd="0" parTransId="{76097FA5-0B02-44DF-A0EF-78DAAE05CE02}" sibTransId="{BF48B071-E1FE-484D-A96E-A7E8145B4372}"/>
    <dgm:cxn modelId="{BBB7960B-5124-46FD-BD7B-A98897FCF60F}" type="presOf" srcId="{D1C7C2FD-EECD-498F-8A9D-4D270DFC0E88}" destId="{6D742182-FBDA-4598-BD1F-7D273BF1FD1E}" srcOrd="1" destOrd="0" presId="urn:microsoft.com/office/officeart/2005/8/layout/radial5"/>
    <dgm:cxn modelId="{AA7B9E13-0BF2-46FA-A49C-D92DC7FFD493}" srcId="{A80E2CBF-075B-49C5-84E0-3EE29DDC7A79}" destId="{DC151CC8-4C60-416D-AB7E-151A51CA52F5}" srcOrd="0" destOrd="0" parTransId="{D1C7C2FD-EECD-498F-8A9D-4D270DFC0E88}" sibTransId="{0925ABC8-A776-400F-B45B-55D5DBADDBA1}"/>
    <dgm:cxn modelId="{EE79FF26-7583-467E-9401-0C568D16B5B4}" type="presOf" srcId="{88F344A7-31A1-4306-AC42-00A8AAC9FAE5}" destId="{C4E56E07-7E0A-49C0-B049-FC0DED8D9F5C}" srcOrd="0" destOrd="0" presId="urn:microsoft.com/office/officeart/2005/8/layout/radial5"/>
    <dgm:cxn modelId="{4278EB27-1834-4D2E-8467-7E172A95C397}" srcId="{A80E2CBF-075B-49C5-84E0-3EE29DDC7A79}" destId="{092D2F29-98C9-410B-9571-8BFE059A490F}" srcOrd="2" destOrd="0" parTransId="{AD3C368B-C245-46FA-8230-80E29F96DD36}" sibTransId="{55E045BC-2D6E-401D-837B-49B161718663}"/>
    <dgm:cxn modelId="{C3E81228-4FC8-4486-8A80-483D9EDFCC2E}" type="presOf" srcId="{A80E2CBF-075B-49C5-84E0-3EE29DDC7A79}" destId="{EC97B66C-5146-49AE-B289-15D607B679B1}" srcOrd="0" destOrd="0" presId="urn:microsoft.com/office/officeart/2005/8/layout/radial5"/>
    <dgm:cxn modelId="{FC39C72C-F55A-44D0-AD3A-EE9D8B669B92}" srcId="{A80E2CBF-075B-49C5-84E0-3EE29DDC7A79}" destId="{5B16EC29-127B-4A79-9A84-D5948864B0A1}" srcOrd="3" destOrd="0" parTransId="{0F7B204F-C4E6-405B-980B-44DBED2E6923}" sibTransId="{DE7B7D5B-5510-445A-A492-FB515FC58079}"/>
    <dgm:cxn modelId="{5B41D42D-B2BC-4807-8FCF-1CDD8B6EB383}" srcId="{912F36CD-7A94-46FC-BBA9-A7CFF83BEC46}" destId="{07F154C3-C689-4B24-B48D-CA54DBCA1138}" srcOrd="1" destOrd="0" parTransId="{DACE4369-90BA-4801-B0C8-289A02DC3A59}" sibTransId="{EF82E866-DF86-46FE-8BE6-C2FCF175CD3B}"/>
    <dgm:cxn modelId="{7BB97739-7952-4882-BE88-E8A3A2D8A8C2}" type="presOf" srcId="{EBD5E14E-71CD-49FA-9FDB-90DB95F6F11A}" destId="{8D7AC6E6-BDCA-44C6-8025-DB2FF572FB3A}" srcOrd="0" destOrd="0" presId="urn:microsoft.com/office/officeart/2005/8/layout/radial5"/>
    <dgm:cxn modelId="{C99EEA3A-01F5-4A3A-A34C-A1E0D1773F50}" type="presOf" srcId="{912F36CD-7A94-46FC-BBA9-A7CFF83BEC46}" destId="{89679C32-0259-4F47-889A-A5C919689A02}" srcOrd="0" destOrd="0" presId="urn:microsoft.com/office/officeart/2005/8/layout/radial5"/>
    <dgm:cxn modelId="{BF1FA15C-5518-4E88-A076-B9C7429D4D06}" srcId="{A80E2CBF-075B-49C5-84E0-3EE29DDC7A79}" destId="{88F344A7-31A1-4306-AC42-00A8AAC9FAE5}" srcOrd="5" destOrd="0" parTransId="{AD18BACF-09F2-4CA6-AD8D-D933CD24133B}" sibTransId="{6EFB4B02-02CA-4215-A172-06355AD6458F}"/>
    <dgm:cxn modelId="{DFC7DD5D-2D31-4526-B733-DC3377E41940}" type="presOf" srcId="{76097FA5-0B02-44DF-A0EF-78DAAE05CE02}" destId="{0E625AB5-822F-48DE-9D8C-95C158FFC3F6}" srcOrd="0" destOrd="0" presId="urn:microsoft.com/office/officeart/2005/8/layout/radial5"/>
    <dgm:cxn modelId="{AE641463-4426-4276-9852-D1896219231D}" type="presOf" srcId="{5B16EC29-127B-4A79-9A84-D5948864B0A1}" destId="{31378C6C-FF56-44F6-A548-573A20E460A8}" srcOrd="0" destOrd="0" presId="urn:microsoft.com/office/officeart/2005/8/layout/radial5"/>
    <dgm:cxn modelId="{E02EB64D-AA1A-49A2-94B6-86A9BA740F76}" type="presOf" srcId="{8DBE7FBB-8C17-49FA-81AC-E3403B108559}" destId="{F0FFA702-E975-467E-B1C9-055B492C35BD}" srcOrd="1" destOrd="0" presId="urn:microsoft.com/office/officeart/2005/8/layout/radial5"/>
    <dgm:cxn modelId="{FE45C06E-F235-4D55-B44D-BF91745EFB39}" type="presOf" srcId="{AD18BACF-09F2-4CA6-AD8D-D933CD24133B}" destId="{B09C9F1F-6E94-4521-AB91-778CF9766B97}" srcOrd="1" destOrd="0" presId="urn:microsoft.com/office/officeart/2005/8/layout/radial5"/>
    <dgm:cxn modelId="{0C90DD4F-E01B-45CE-AC53-5B0A74B03A0F}" srcId="{A80E2CBF-075B-49C5-84E0-3EE29DDC7A79}" destId="{342A6338-37CF-45DD-BF76-8D4BC504F615}" srcOrd="1" destOrd="0" parTransId="{8DBE7FBB-8C17-49FA-81AC-E3403B108559}" sibTransId="{EE201DE2-7D80-4C4E-955E-7B2CD9DB0A1B}"/>
    <dgm:cxn modelId="{E2BD7073-CA91-4B27-B21D-C2D38ED06603}" type="presOf" srcId="{0F7B204F-C4E6-405B-980B-44DBED2E6923}" destId="{6CA71CEB-CBD3-4778-8B22-56AAEFD00343}" srcOrd="0" destOrd="0" presId="urn:microsoft.com/office/officeart/2005/8/layout/radial5"/>
    <dgm:cxn modelId="{9B016D5A-2368-47AE-817D-91EF601CC953}" type="presOf" srcId="{AD18BACF-09F2-4CA6-AD8D-D933CD24133B}" destId="{5FF913E6-4D29-4873-8D21-31B50C9B366A}" srcOrd="0" destOrd="0" presId="urn:microsoft.com/office/officeart/2005/8/layout/radial5"/>
    <dgm:cxn modelId="{1773938D-00CA-4D1C-ADD8-161DBC1D7922}" srcId="{912F36CD-7A94-46FC-BBA9-A7CFF83BEC46}" destId="{6D5B207A-9012-4070-93D2-69AC410580E0}" srcOrd="2" destOrd="0" parTransId="{84235A78-C3E9-48CE-BAE2-F6D1191BE3DA}" sibTransId="{95043549-9FC2-4029-8C5E-F858FFF8B106}"/>
    <dgm:cxn modelId="{F95AC99F-B56E-4F32-8A0E-53B10C92B846}" type="presOf" srcId="{AD3C368B-C245-46FA-8230-80E29F96DD36}" destId="{43228A92-D0D5-49F3-A3C5-CE5FF94B9C0E}" srcOrd="1" destOrd="0" presId="urn:microsoft.com/office/officeart/2005/8/layout/radial5"/>
    <dgm:cxn modelId="{FBE945A6-A164-47C4-AFE8-6E4C565F9BDC}" type="presOf" srcId="{AD3C368B-C245-46FA-8230-80E29F96DD36}" destId="{5FF9E6D2-DEB9-451E-944A-E2D729126906}" srcOrd="0" destOrd="0" presId="urn:microsoft.com/office/officeart/2005/8/layout/radial5"/>
    <dgm:cxn modelId="{8DCA01AC-25B0-4F6C-8A99-E0E71BE9F89E}" type="presOf" srcId="{0F7B204F-C4E6-405B-980B-44DBED2E6923}" destId="{A3E82500-42B0-40E1-83BA-DD3CECC88BFC}" srcOrd="1" destOrd="0" presId="urn:microsoft.com/office/officeart/2005/8/layout/radial5"/>
    <dgm:cxn modelId="{8F0A53B0-1F7F-449D-9550-F3FA66F77180}" type="presOf" srcId="{DC151CC8-4C60-416D-AB7E-151A51CA52F5}" destId="{D85368D2-EA6D-4A13-B11C-F99F5FA5E917}" srcOrd="0" destOrd="0" presId="urn:microsoft.com/office/officeart/2005/8/layout/radial5"/>
    <dgm:cxn modelId="{922092C6-45A0-43BB-B4A9-576C54BF334A}" srcId="{912F36CD-7A94-46FC-BBA9-A7CFF83BEC46}" destId="{A80E2CBF-075B-49C5-84E0-3EE29DDC7A79}" srcOrd="0" destOrd="0" parTransId="{EDF463C9-D6C6-4D80-B115-50479034DE7C}" sibTransId="{2EAEDBA4-FB59-4249-BFC1-8318E4E25BE3}"/>
    <dgm:cxn modelId="{436F38EA-729E-43C4-BC16-79CB580A8B1E}" type="presOf" srcId="{342A6338-37CF-45DD-BF76-8D4BC504F615}" destId="{264AB798-69E0-4621-A3EB-FE26DE450608}" srcOrd="0" destOrd="0" presId="urn:microsoft.com/office/officeart/2005/8/layout/radial5"/>
    <dgm:cxn modelId="{93DEFAFF-9309-4902-9326-85039AE2E454}" type="presOf" srcId="{D1C7C2FD-EECD-498F-8A9D-4D270DFC0E88}" destId="{7671E6E3-7DEE-4237-B222-A8DFA6D3881D}" srcOrd="0" destOrd="0" presId="urn:microsoft.com/office/officeart/2005/8/layout/radial5"/>
    <dgm:cxn modelId="{B4DE7607-A651-4421-8A94-FE72237805AF}" type="presParOf" srcId="{89679C32-0259-4F47-889A-A5C919689A02}" destId="{EC97B66C-5146-49AE-B289-15D607B679B1}" srcOrd="0" destOrd="0" presId="urn:microsoft.com/office/officeart/2005/8/layout/radial5"/>
    <dgm:cxn modelId="{9A966CA3-6F17-454D-864D-B5B94258DEE4}" type="presParOf" srcId="{89679C32-0259-4F47-889A-A5C919689A02}" destId="{7671E6E3-7DEE-4237-B222-A8DFA6D3881D}" srcOrd="1" destOrd="0" presId="urn:microsoft.com/office/officeart/2005/8/layout/radial5"/>
    <dgm:cxn modelId="{059E2D39-BF95-4EF0-B526-D4DC797DBE32}" type="presParOf" srcId="{7671E6E3-7DEE-4237-B222-A8DFA6D3881D}" destId="{6D742182-FBDA-4598-BD1F-7D273BF1FD1E}" srcOrd="0" destOrd="0" presId="urn:microsoft.com/office/officeart/2005/8/layout/radial5"/>
    <dgm:cxn modelId="{6F94DFE9-15C4-4C0B-AAB3-AE0EBE8DCC2D}" type="presParOf" srcId="{89679C32-0259-4F47-889A-A5C919689A02}" destId="{D85368D2-EA6D-4A13-B11C-F99F5FA5E917}" srcOrd="2" destOrd="0" presId="urn:microsoft.com/office/officeart/2005/8/layout/radial5"/>
    <dgm:cxn modelId="{54394777-2528-4B4B-AC8E-893E820F4683}" type="presParOf" srcId="{89679C32-0259-4F47-889A-A5C919689A02}" destId="{504A8C26-BBBE-4102-A527-533E332CD26F}" srcOrd="3" destOrd="0" presId="urn:microsoft.com/office/officeart/2005/8/layout/radial5"/>
    <dgm:cxn modelId="{DDB9843A-B644-4311-9A7E-D9CE5D0303B1}" type="presParOf" srcId="{504A8C26-BBBE-4102-A527-533E332CD26F}" destId="{F0FFA702-E975-467E-B1C9-055B492C35BD}" srcOrd="0" destOrd="0" presId="urn:microsoft.com/office/officeart/2005/8/layout/radial5"/>
    <dgm:cxn modelId="{8F8E136D-F062-4738-9309-3CCC883715B5}" type="presParOf" srcId="{89679C32-0259-4F47-889A-A5C919689A02}" destId="{264AB798-69E0-4621-A3EB-FE26DE450608}" srcOrd="4" destOrd="0" presId="urn:microsoft.com/office/officeart/2005/8/layout/radial5"/>
    <dgm:cxn modelId="{F9F1F7C1-4FD5-4689-9D9C-326A0A28695C}" type="presParOf" srcId="{89679C32-0259-4F47-889A-A5C919689A02}" destId="{5FF9E6D2-DEB9-451E-944A-E2D729126906}" srcOrd="5" destOrd="0" presId="urn:microsoft.com/office/officeart/2005/8/layout/radial5"/>
    <dgm:cxn modelId="{4C2A8846-C175-468F-BD74-1D776F0B7D8B}" type="presParOf" srcId="{5FF9E6D2-DEB9-451E-944A-E2D729126906}" destId="{43228A92-D0D5-49F3-A3C5-CE5FF94B9C0E}" srcOrd="0" destOrd="0" presId="urn:microsoft.com/office/officeart/2005/8/layout/radial5"/>
    <dgm:cxn modelId="{1F404A9B-CD1A-46C5-9C64-D42CE12C74F9}" type="presParOf" srcId="{89679C32-0259-4F47-889A-A5C919689A02}" destId="{DACA5237-4BA3-4554-8E7A-59E8166F1864}" srcOrd="6" destOrd="0" presId="urn:microsoft.com/office/officeart/2005/8/layout/radial5"/>
    <dgm:cxn modelId="{E92925B6-F32E-41CB-A4F8-B7CB9B1C4A82}" type="presParOf" srcId="{89679C32-0259-4F47-889A-A5C919689A02}" destId="{6CA71CEB-CBD3-4778-8B22-56AAEFD00343}" srcOrd="7" destOrd="0" presId="urn:microsoft.com/office/officeart/2005/8/layout/radial5"/>
    <dgm:cxn modelId="{967CB897-16BF-4C34-93BA-FBC09C800370}" type="presParOf" srcId="{6CA71CEB-CBD3-4778-8B22-56AAEFD00343}" destId="{A3E82500-42B0-40E1-83BA-DD3CECC88BFC}" srcOrd="0" destOrd="0" presId="urn:microsoft.com/office/officeart/2005/8/layout/radial5"/>
    <dgm:cxn modelId="{96703506-1267-4437-96CF-0F10046901B8}" type="presParOf" srcId="{89679C32-0259-4F47-889A-A5C919689A02}" destId="{31378C6C-FF56-44F6-A548-573A20E460A8}" srcOrd="8" destOrd="0" presId="urn:microsoft.com/office/officeart/2005/8/layout/radial5"/>
    <dgm:cxn modelId="{842A2DBB-7D86-4C3D-BB3F-5A5BA1358FEB}" type="presParOf" srcId="{89679C32-0259-4F47-889A-A5C919689A02}" destId="{0E625AB5-822F-48DE-9D8C-95C158FFC3F6}" srcOrd="9" destOrd="0" presId="urn:microsoft.com/office/officeart/2005/8/layout/radial5"/>
    <dgm:cxn modelId="{B74A9148-D873-4959-8C4A-B7859B24C995}" type="presParOf" srcId="{0E625AB5-822F-48DE-9D8C-95C158FFC3F6}" destId="{C69DA9B8-DA93-447C-ACC4-532C8C685915}" srcOrd="0" destOrd="0" presId="urn:microsoft.com/office/officeart/2005/8/layout/radial5"/>
    <dgm:cxn modelId="{8AC35F92-C684-44E4-967A-F480F5B7D98B}" type="presParOf" srcId="{89679C32-0259-4F47-889A-A5C919689A02}" destId="{8D7AC6E6-BDCA-44C6-8025-DB2FF572FB3A}" srcOrd="10" destOrd="0" presId="urn:microsoft.com/office/officeart/2005/8/layout/radial5"/>
    <dgm:cxn modelId="{A1B7AA7C-F765-4D5E-8AD5-DA99D01FB333}" type="presParOf" srcId="{89679C32-0259-4F47-889A-A5C919689A02}" destId="{5FF913E6-4D29-4873-8D21-31B50C9B366A}" srcOrd="11" destOrd="0" presId="urn:microsoft.com/office/officeart/2005/8/layout/radial5"/>
    <dgm:cxn modelId="{7A9063FE-8B16-4E62-A26A-C7C6F0C59E2F}" type="presParOf" srcId="{5FF913E6-4D29-4873-8D21-31B50C9B366A}" destId="{B09C9F1F-6E94-4521-AB91-778CF9766B97}" srcOrd="0" destOrd="0" presId="urn:microsoft.com/office/officeart/2005/8/layout/radial5"/>
    <dgm:cxn modelId="{D73B8F08-FD6E-4542-AD16-0595E38DAD97}" type="presParOf" srcId="{89679C32-0259-4F47-889A-A5C919689A02}" destId="{C4E56E07-7E0A-49C0-B049-FC0DED8D9F5C}"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A55FA0-D58A-41C7-9F42-0F131C73F2B2}" type="doc">
      <dgm:prSet loTypeId="urn:microsoft.com/office/officeart/2005/8/layout/hierarchy6" loCatId="hierarchy" qsTypeId="urn:microsoft.com/office/officeart/2005/8/quickstyle/simple3" qsCatId="simple" csTypeId="urn:microsoft.com/office/officeart/2005/8/colors/colorful1" csCatId="colorful" phldr="1"/>
      <dgm:spPr/>
      <dgm:t>
        <a:bodyPr/>
        <a:lstStyle/>
        <a:p>
          <a:endParaRPr lang="es-ES"/>
        </a:p>
      </dgm:t>
    </dgm:pt>
    <dgm:pt modelId="{A59A573F-FFFB-4486-AE48-9245C6D53A3B}">
      <dgm:prSet phldrT="[Texto]" custT="1"/>
      <dgm:spPr/>
      <dgm:t>
        <a:bodyPr/>
        <a:lstStyle/>
        <a:p>
          <a:r>
            <a:rPr lang="es-CO" sz="2800" b="1" dirty="0">
              <a:latin typeface="Arial" panose="020B0604020202020204" pitchFamily="34" charset="0"/>
              <a:cs typeface="Arial" panose="020B0604020202020204" pitchFamily="34" charset="0"/>
            </a:rPr>
            <a:t>Consejo Directivo</a:t>
          </a:r>
          <a:endParaRPr lang="es-ES" sz="2800" b="1" dirty="0">
            <a:latin typeface="Arial" panose="020B0604020202020204" pitchFamily="34" charset="0"/>
            <a:cs typeface="Arial" panose="020B0604020202020204" pitchFamily="34" charset="0"/>
          </a:endParaRPr>
        </a:p>
      </dgm:t>
    </dgm:pt>
    <dgm:pt modelId="{64E9CBCE-A15E-42A0-991D-3B6F15E7181C}" type="parTrans" cxnId="{1CD7C6E5-020E-4DF2-A710-153B461BBD32}">
      <dgm:prSet/>
      <dgm:spPr/>
      <dgm:t>
        <a:bodyPr/>
        <a:lstStyle/>
        <a:p>
          <a:endParaRPr lang="es-ES" sz="1400">
            <a:latin typeface="Arial" panose="020B0604020202020204" pitchFamily="34" charset="0"/>
            <a:cs typeface="Arial" panose="020B0604020202020204" pitchFamily="34" charset="0"/>
          </a:endParaRPr>
        </a:p>
      </dgm:t>
    </dgm:pt>
    <dgm:pt modelId="{81FD9D1B-C79F-4C2C-8BFB-568839B1769A}" type="sibTrans" cxnId="{1CD7C6E5-020E-4DF2-A710-153B461BBD32}">
      <dgm:prSet/>
      <dgm:spPr/>
      <dgm:t>
        <a:bodyPr/>
        <a:lstStyle/>
        <a:p>
          <a:endParaRPr lang="es-ES" sz="1400">
            <a:latin typeface="Arial" panose="020B0604020202020204" pitchFamily="34" charset="0"/>
            <a:cs typeface="Arial" panose="020B0604020202020204" pitchFamily="34" charset="0"/>
          </a:endParaRPr>
        </a:p>
      </dgm:t>
    </dgm:pt>
    <dgm:pt modelId="{AF77D873-2EE5-4F77-B155-44904AD77E01}">
      <dgm:prSet custT="1"/>
      <dgm:spPr/>
      <dgm:t>
        <a:bodyPr/>
        <a:lstStyle/>
        <a:p>
          <a:r>
            <a:rPr lang="es-CO" sz="2000" b="1" dirty="0">
              <a:latin typeface="Arial" panose="020B0604020202020204" pitchFamily="34" charset="0"/>
              <a:cs typeface="Arial" panose="020B0604020202020204" pitchFamily="34" charset="0"/>
            </a:rPr>
            <a:t>Contador</a:t>
          </a:r>
          <a:endParaRPr lang="es-ES" sz="2000" b="1" dirty="0">
            <a:latin typeface="Arial" panose="020B0604020202020204" pitchFamily="34" charset="0"/>
            <a:cs typeface="Arial" panose="020B0604020202020204" pitchFamily="34" charset="0"/>
          </a:endParaRPr>
        </a:p>
      </dgm:t>
    </dgm:pt>
    <dgm:pt modelId="{0E54105F-FE22-41FB-96D5-22012DE209A4}" type="parTrans" cxnId="{EED8633D-BC07-4EE5-AC48-49C33129034E}">
      <dgm:prSet/>
      <dgm:spPr>
        <a:ln>
          <a:solidFill>
            <a:schemeClr val="accent3"/>
          </a:solidFill>
          <a:prstDash val="dashDot"/>
        </a:ln>
      </dgm:spPr>
      <dgm:t>
        <a:bodyPr/>
        <a:lstStyle/>
        <a:p>
          <a:endParaRPr lang="es-ES" sz="2400"/>
        </a:p>
      </dgm:t>
    </dgm:pt>
    <dgm:pt modelId="{9408E141-FFE7-4A2E-9FBC-EDAB2F22B56A}" type="sibTrans" cxnId="{EED8633D-BC07-4EE5-AC48-49C33129034E}">
      <dgm:prSet/>
      <dgm:spPr/>
      <dgm:t>
        <a:bodyPr/>
        <a:lstStyle/>
        <a:p>
          <a:endParaRPr lang="es-ES" sz="2400"/>
        </a:p>
      </dgm:t>
    </dgm:pt>
    <dgm:pt modelId="{883688CB-C1FF-4F6A-86EC-46BA76260F5C}">
      <dgm:prSet custT="1"/>
      <dgm:spPr/>
      <dgm:t>
        <a:bodyPr/>
        <a:lstStyle/>
        <a:p>
          <a:r>
            <a:rPr lang="es-CO" sz="2000" b="1" dirty="0"/>
            <a:t>Auxiliar Administrativo </a:t>
          </a:r>
          <a:r>
            <a:rPr lang="es-CO" sz="2000" dirty="0"/>
            <a:t>– con funciones financieras (pagador)</a:t>
          </a:r>
          <a:endParaRPr lang="es-ES" sz="2000" dirty="0"/>
        </a:p>
      </dgm:t>
    </dgm:pt>
    <dgm:pt modelId="{DE9753BA-69B7-412C-9845-1C2E81D1762F}" type="parTrans" cxnId="{4950B8C3-24A2-4FEE-9F12-0093EDDD6F56}">
      <dgm:prSet/>
      <dgm:spPr/>
      <dgm:t>
        <a:bodyPr/>
        <a:lstStyle/>
        <a:p>
          <a:endParaRPr lang="es-ES" sz="2400"/>
        </a:p>
      </dgm:t>
    </dgm:pt>
    <dgm:pt modelId="{6CDA487E-96C8-4EC8-B7E3-DF758C2D1D4D}" type="sibTrans" cxnId="{4950B8C3-24A2-4FEE-9F12-0093EDDD6F56}">
      <dgm:prSet/>
      <dgm:spPr/>
      <dgm:t>
        <a:bodyPr/>
        <a:lstStyle/>
        <a:p>
          <a:endParaRPr lang="es-ES" sz="2400"/>
        </a:p>
      </dgm:t>
    </dgm:pt>
    <dgm:pt modelId="{37C525F2-F950-44D2-ACD8-2C9556A5583C}">
      <dgm:prSet phldrT="[Texto]" custT="1"/>
      <dgm:spPr/>
      <dgm:t>
        <a:bodyPr/>
        <a:lstStyle/>
        <a:p>
          <a:r>
            <a:rPr lang="es-CO" sz="2000" b="1" dirty="0">
              <a:latin typeface="Arial" panose="020B0604020202020204" pitchFamily="34" charset="0"/>
              <a:cs typeface="Arial" panose="020B0604020202020204" pitchFamily="34" charset="0"/>
            </a:rPr>
            <a:t>Rector o Director Rural</a:t>
          </a:r>
        </a:p>
        <a:p>
          <a:r>
            <a:rPr lang="es-CO" sz="2000" dirty="0">
              <a:latin typeface="Arial" panose="020B0604020202020204" pitchFamily="34" charset="0"/>
              <a:cs typeface="Arial" panose="020B0604020202020204" pitchFamily="34" charset="0"/>
            </a:rPr>
            <a:t>Administrador del FSE</a:t>
          </a:r>
          <a:endParaRPr lang="es-ES" sz="2000" dirty="0">
            <a:latin typeface="Arial" panose="020B0604020202020204" pitchFamily="34" charset="0"/>
            <a:cs typeface="Arial" panose="020B0604020202020204" pitchFamily="34" charset="0"/>
          </a:endParaRPr>
        </a:p>
      </dgm:t>
    </dgm:pt>
    <dgm:pt modelId="{7EA5F29F-1F0C-42ED-AA7C-28C1ECCCE8E2}" type="sibTrans" cxnId="{1705B293-5C3C-4E57-9055-15B4C91FEB42}">
      <dgm:prSet/>
      <dgm:spPr/>
      <dgm:t>
        <a:bodyPr/>
        <a:lstStyle/>
        <a:p>
          <a:endParaRPr lang="es-ES" sz="1400">
            <a:latin typeface="Arial" panose="020B0604020202020204" pitchFamily="34" charset="0"/>
            <a:cs typeface="Arial" panose="020B0604020202020204" pitchFamily="34" charset="0"/>
          </a:endParaRPr>
        </a:p>
      </dgm:t>
    </dgm:pt>
    <dgm:pt modelId="{1564A6EC-4689-4BD6-BA7A-AAEAC918514E}" type="parTrans" cxnId="{1705B293-5C3C-4E57-9055-15B4C91FEB42}">
      <dgm:prSet custT="1"/>
      <dgm:spPr/>
      <dgm:t>
        <a:bodyPr/>
        <a:lstStyle/>
        <a:p>
          <a:endParaRPr lang="es-ES" sz="400">
            <a:latin typeface="Arial" panose="020B0604020202020204" pitchFamily="34" charset="0"/>
            <a:cs typeface="Arial" panose="020B0604020202020204" pitchFamily="34" charset="0"/>
          </a:endParaRPr>
        </a:p>
      </dgm:t>
    </dgm:pt>
    <dgm:pt modelId="{AABC2873-E334-41B5-BD4A-7966EDB542BC}" type="pres">
      <dgm:prSet presAssocID="{ADA55FA0-D58A-41C7-9F42-0F131C73F2B2}" presName="mainComposite" presStyleCnt="0">
        <dgm:presLayoutVars>
          <dgm:chPref val="1"/>
          <dgm:dir/>
          <dgm:animOne val="branch"/>
          <dgm:animLvl val="lvl"/>
          <dgm:resizeHandles val="exact"/>
        </dgm:presLayoutVars>
      </dgm:prSet>
      <dgm:spPr/>
    </dgm:pt>
    <dgm:pt modelId="{14EB4B8B-2D76-44E8-95BE-15F219AADF9B}" type="pres">
      <dgm:prSet presAssocID="{ADA55FA0-D58A-41C7-9F42-0F131C73F2B2}" presName="hierFlow" presStyleCnt="0"/>
      <dgm:spPr/>
    </dgm:pt>
    <dgm:pt modelId="{31F7E045-2632-47AE-AAC2-22BB5B617FB3}" type="pres">
      <dgm:prSet presAssocID="{ADA55FA0-D58A-41C7-9F42-0F131C73F2B2}" presName="hierChild1" presStyleCnt="0">
        <dgm:presLayoutVars>
          <dgm:chPref val="1"/>
          <dgm:animOne val="branch"/>
          <dgm:animLvl val="lvl"/>
        </dgm:presLayoutVars>
      </dgm:prSet>
      <dgm:spPr/>
    </dgm:pt>
    <dgm:pt modelId="{9BC96592-99FC-4411-82B2-29A2E6BBA804}" type="pres">
      <dgm:prSet presAssocID="{A59A573F-FFFB-4486-AE48-9245C6D53A3B}" presName="Name14" presStyleCnt="0"/>
      <dgm:spPr/>
    </dgm:pt>
    <dgm:pt modelId="{0C8DF5C7-81E2-4E7C-8A39-5CAD798ACC9D}" type="pres">
      <dgm:prSet presAssocID="{A59A573F-FFFB-4486-AE48-9245C6D53A3B}" presName="level1Shape" presStyleLbl="node0" presStyleIdx="0" presStyleCnt="1" custScaleX="171868" custScaleY="48929">
        <dgm:presLayoutVars>
          <dgm:chPref val="3"/>
        </dgm:presLayoutVars>
      </dgm:prSet>
      <dgm:spPr/>
    </dgm:pt>
    <dgm:pt modelId="{11F3AC53-5E26-4A0D-BF2D-618C062C8FB5}" type="pres">
      <dgm:prSet presAssocID="{A59A573F-FFFB-4486-AE48-9245C6D53A3B}" presName="hierChild2" presStyleCnt="0"/>
      <dgm:spPr/>
    </dgm:pt>
    <dgm:pt modelId="{5F8CB9C2-6855-4797-B70A-77DA28D3B818}" type="pres">
      <dgm:prSet presAssocID="{1564A6EC-4689-4BD6-BA7A-AAEAC918514E}" presName="Name19" presStyleLbl="parChTrans1D2" presStyleIdx="0" presStyleCnt="1"/>
      <dgm:spPr/>
    </dgm:pt>
    <dgm:pt modelId="{9B36A03E-463E-443D-AE4F-6337AE0799F6}" type="pres">
      <dgm:prSet presAssocID="{37C525F2-F950-44D2-ACD8-2C9556A5583C}" presName="Name21" presStyleCnt="0"/>
      <dgm:spPr/>
    </dgm:pt>
    <dgm:pt modelId="{C957AB0B-5986-4063-8DB7-B195E2D523B5}" type="pres">
      <dgm:prSet presAssocID="{37C525F2-F950-44D2-ACD8-2C9556A5583C}" presName="level2Shape" presStyleLbl="node2" presStyleIdx="0" presStyleCnt="1" custScaleX="171868" custScaleY="58312" custLinFactNeighborY="-19940"/>
      <dgm:spPr/>
    </dgm:pt>
    <dgm:pt modelId="{1F4A24BD-50E6-4A96-878D-52CD3844592B}" type="pres">
      <dgm:prSet presAssocID="{37C525F2-F950-44D2-ACD8-2C9556A5583C}" presName="hierChild3" presStyleCnt="0"/>
      <dgm:spPr/>
    </dgm:pt>
    <dgm:pt modelId="{65E44226-1CF4-4FD3-9587-086DF422379C}" type="pres">
      <dgm:prSet presAssocID="{DE9753BA-69B7-412C-9845-1C2E81D1762F}" presName="Name19" presStyleLbl="parChTrans1D3" presStyleIdx="0" presStyleCnt="2"/>
      <dgm:spPr/>
    </dgm:pt>
    <dgm:pt modelId="{D714C56D-5BF9-4A81-BBF9-6785982319A7}" type="pres">
      <dgm:prSet presAssocID="{883688CB-C1FF-4F6A-86EC-46BA76260F5C}" presName="Name21" presStyleCnt="0"/>
      <dgm:spPr/>
    </dgm:pt>
    <dgm:pt modelId="{41EA4973-E0A1-45C3-9D33-41C4BB75F448}" type="pres">
      <dgm:prSet presAssocID="{883688CB-C1FF-4F6A-86EC-46BA76260F5C}" presName="level2Shape" presStyleLbl="node3" presStyleIdx="0" presStyleCnt="2" custScaleX="131390" custScaleY="65982"/>
      <dgm:spPr/>
    </dgm:pt>
    <dgm:pt modelId="{A366CB94-1CA8-4D98-A449-A0F6844BC6FF}" type="pres">
      <dgm:prSet presAssocID="{883688CB-C1FF-4F6A-86EC-46BA76260F5C}" presName="hierChild3" presStyleCnt="0"/>
      <dgm:spPr/>
    </dgm:pt>
    <dgm:pt modelId="{118A6A60-849C-4BE1-8A68-2D9281C98E18}" type="pres">
      <dgm:prSet presAssocID="{0E54105F-FE22-41FB-96D5-22012DE209A4}" presName="Name19" presStyleLbl="parChTrans1D3" presStyleIdx="1" presStyleCnt="2"/>
      <dgm:spPr/>
    </dgm:pt>
    <dgm:pt modelId="{38BD9A87-19CC-4143-BA22-7A125EC7E5E8}" type="pres">
      <dgm:prSet presAssocID="{AF77D873-2EE5-4F77-B155-44904AD77E01}" presName="Name21" presStyleCnt="0"/>
      <dgm:spPr/>
    </dgm:pt>
    <dgm:pt modelId="{CE4DCF69-B288-4E71-BBA3-A9D1BC6C2AA2}" type="pres">
      <dgm:prSet presAssocID="{AF77D873-2EE5-4F77-B155-44904AD77E01}" presName="level2Shape" presStyleLbl="node3" presStyleIdx="1" presStyleCnt="2" custScaleY="47067" custLinFactNeighborX="31218" custLinFactNeighborY="-20069"/>
      <dgm:spPr/>
    </dgm:pt>
    <dgm:pt modelId="{31008E5D-81B8-4090-9A00-07469F69CEF2}" type="pres">
      <dgm:prSet presAssocID="{AF77D873-2EE5-4F77-B155-44904AD77E01}" presName="hierChild3" presStyleCnt="0"/>
      <dgm:spPr/>
    </dgm:pt>
    <dgm:pt modelId="{78F947C3-7D14-4B41-84DF-4EFA8BFCA701}" type="pres">
      <dgm:prSet presAssocID="{ADA55FA0-D58A-41C7-9F42-0F131C73F2B2}" presName="bgShapesFlow" presStyleCnt="0"/>
      <dgm:spPr/>
    </dgm:pt>
  </dgm:ptLst>
  <dgm:cxnLst>
    <dgm:cxn modelId="{BF73680D-FAE0-43BE-87E6-0F0E4103F020}" type="presOf" srcId="{883688CB-C1FF-4F6A-86EC-46BA76260F5C}" destId="{41EA4973-E0A1-45C3-9D33-41C4BB75F448}" srcOrd="0" destOrd="0" presId="urn:microsoft.com/office/officeart/2005/8/layout/hierarchy6"/>
    <dgm:cxn modelId="{C5F1CD34-1667-4C8A-8B19-0FA9B9391055}" type="presOf" srcId="{DE9753BA-69B7-412C-9845-1C2E81D1762F}" destId="{65E44226-1CF4-4FD3-9587-086DF422379C}" srcOrd="0" destOrd="0" presId="urn:microsoft.com/office/officeart/2005/8/layout/hierarchy6"/>
    <dgm:cxn modelId="{EED8633D-BC07-4EE5-AC48-49C33129034E}" srcId="{37C525F2-F950-44D2-ACD8-2C9556A5583C}" destId="{AF77D873-2EE5-4F77-B155-44904AD77E01}" srcOrd="1" destOrd="0" parTransId="{0E54105F-FE22-41FB-96D5-22012DE209A4}" sibTransId="{9408E141-FFE7-4A2E-9FBC-EDAB2F22B56A}"/>
    <dgm:cxn modelId="{A67F026F-BF8A-4A83-93DF-9967B32B6003}" type="presOf" srcId="{A59A573F-FFFB-4486-AE48-9245C6D53A3B}" destId="{0C8DF5C7-81E2-4E7C-8A39-5CAD798ACC9D}" srcOrd="0" destOrd="0" presId="urn:microsoft.com/office/officeart/2005/8/layout/hierarchy6"/>
    <dgm:cxn modelId="{1705B293-5C3C-4E57-9055-15B4C91FEB42}" srcId="{A59A573F-FFFB-4486-AE48-9245C6D53A3B}" destId="{37C525F2-F950-44D2-ACD8-2C9556A5583C}" srcOrd="0" destOrd="0" parTransId="{1564A6EC-4689-4BD6-BA7A-AAEAC918514E}" sibTransId="{7EA5F29F-1F0C-42ED-AA7C-28C1ECCCE8E2}"/>
    <dgm:cxn modelId="{C814A29C-F804-4563-A415-B3F6BC134D55}" type="presOf" srcId="{AF77D873-2EE5-4F77-B155-44904AD77E01}" destId="{CE4DCF69-B288-4E71-BBA3-A9D1BC6C2AA2}" srcOrd="0" destOrd="0" presId="urn:microsoft.com/office/officeart/2005/8/layout/hierarchy6"/>
    <dgm:cxn modelId="{F68772A2-BAF6-4697-A3AC-BBABD365243E}" type="presOf" srcId="{ADA55FA0-D58A-41C7-9F42-0F131C73F2B2}" destId="{AABC2873-E334-41B5-BD4A-7966EDB542BC}" srcOrd="0" destOrd="0" presId="urn:microsoft.com/office/officeart/2005/8/layout/hierarchy6"/>
    <dgm:cxn modelId="{4950B8C3-24A2-4FEE-9F12-0093EDDD6F56}" srcId="{37C525F2-F950-44D2-ACD8-2C9556A5583C}" destId="{883688CB-C1FF-4F6A-86EC-46BA76260F5C}" srcOrd="0" destOrd="0" parTransId="{DE9753BA-69B7-412C-9845-1C2E81D1762F}" sibTransId="{6CDA487E-96C8-4EC8-B7E3-DF758C2D1D4D}"/>
    <dgm:cxn modelId="{1CD7C6E5-020E-4DF2-A710-153B461BBD32}" srcId="{ADA55FA0-D58A-41C7-9F42-0F131C73F2B2}" destId="{A59A573F-FFFB-4486-AE48-9245C6D53A3B}" srcOrd="0" destOrd="0" parTransId="{64E9CBCE-A15E-42A0-991D-3B6F15E7181C}" sibTransId="{81FD9D1B-C79F-4C2C-8BFB-568839B1769A}"/>
    <dgm:cxn modelId="{441D39EF-81FC-4610-8541-B16AFC3A59FC}" type="presOf" srcId="{37C525F2-F950-44D2-ACD8-2C9556A5583C}" destId="{C957AB0B-5986-4063-8DB7-B195E2D523B5}" srcOrd="0" destOrd="0" presId="urn:microsoft.com/office/officeart/2005/8/layout/hierarchy6"/>
    <dgm:cxn modelId="{4BD682F5-D877-4558-9D22-27F9758DD792}" type="presOf" srcId="{1564A6EC-4689-4BD6-BA7A-AAEAC918514E}" destId="{5F8CB9C2-6855-4797-B70A-77DA28D3B818}" srcOrd="0" destOrd="0" presId="urn:microsoft.com/office/officeart/2005/8/layout/hierarchy6"/>
    <dgm:cxn modelId="{275DD3FC-25AE-4E54-8D43-92AD0D87AC78}" type="presOf" srcId="{0E54105F-FE22-41FB-96D5-22012DE209A4}" destId="{118A6A60-849C-4BE1-8A68-2D9281C98E18}" srcOrd="0" destOrd="0" presId="urn:microsoft.com/office/officeart/2005/8/layout/hierarchy6"/>
    <dgm:cxn modelId="{16507725-7D3D-4566-8E43-6FBDBA68D744}" type="presParOf" srcId="{AABC2873-E334-41B5-BD4A-7966EDB542BC}" destId="{14EB4B8B-2D76-44E8-95BE-15F219AADF9B}" srcOrd="0" destOrd="0" presId="urn:microsoft.com/office/officeart/2005/8/layout/hierarchy6"/>
    <dgm:cxn modelId="{D2173D14-A046-4300-8E15-6FBB1B1C987C}" type="presParOf" srcId="{14EB4B8B-2D76-44E8-95BE-15F219AADF9B}" destId="{31F7E045-2632-47AE-AAC2-22BB5B617FB3}" srcOrd="0" destOrd="0" presId="urn:microsoft.com/office/officeart/2005/8/layout/hierarchy6"/>
    <dgm:cxn modelId="{B4E9C0EE-E1DB-4E39-BF07-32D658732015}" type="presParOf" srcId="{31F7E045-2632-47AE-AAC2-22BB5B617FB3}" destId="{9BC96592-99FC-4411-82B2-29A2E6BBA804}" srcOrd="0" destOrd="0" presId="urn:microsoft.com/office/officeart/2005/8/layout/hierarchy6"/>
    <dgm:cxn modelId="{BE0E0E24-32A3-49B7-B21B-AB1CB167018F}" type="presParOf" srcId="{9BC96592-99FC-4411-82B2-29A2E6BBA804}" destId="{0C8DF5C7-81E2-4E7C-8A39-5CAD798ACC9D}" srcOrd="0" destOrd="0" presId="urn:microsoft.com/office/officeart/2005/8/layout/hierarchy6"/>
    <dgm:cxn modelId="{E71DC2B4-A76C-419D-8F1E-C5597A96F4E1}" type="presParOf" srcId="{9BC96592-99FC-4411-82B2-29A2E6BBA804}" destId="{11F3AC53-5E26-4A0D-BF2D-618C062C8FB5}" srcOrd="1" destOrd="0" presId="urn:microsoft.com/office/officeart/2005/8/layout/hierarchy6"/>
    <dgm:cxn modelId="{BD1AC6E9-2247-44D0-AA12-21D9F9C2CC03}" type="presParOf" srcId="{11F3AC53-5E26-4A0D-BF2D-618C062C8FB5}" destId="{5F8CB9C2-6855-4797-B70A-77DA28D3B818}" srcOrd="0" destOrd="0" presId="urn:microsoft.com/office/officeart/2005/8/layout/hierarchy6"/>
    <dgm:cxn modelId="{FCA69B63-E821-4094-8724-82F847B6087E}" type="presParOf" srcId="{11F3AC53-5E26-4A0D-BF2D-618C062C8FB5}" destId="{9B36A03E-463E-443D-AE4F-6337AE0799F6}" srcOrd="1" destOrd="0" presId="urn:microsoft.com/office/officeart/2005/8/layout/hierarchy6"/>
    <dgm:cxn modelId="{F016F69C-2199-4FDC-B966-0B2776CD0779}" type="presParOf" srcId="{9B36A03E-463E-443D-AE4F-6337AE0799F6}" destId="{C957AB0B-5986-4063-8DB7-B195E2D523B5}" srcOrd="0" destOrd="0" presId="urn:microsoft.com/office/officeart/2005/8/layout/hierarchy6"/>
    <dgm:cxn modelId="{30590069-7C56-4B24-AEE1-97EDD9703ECA}" type="presParOf" srcId="{9B36A03E-463E-443D-AE4F-6337AE0799F6}" destId="{1F4A24BD-50E6-4A96-878D-52CD3844592B}" srcOrd="1" destOrd="0" presId="urn:microsoft.com/office/officeart/2005/8/layout/hierarchy6"/>
    <dgm:cxn modelId="{51DDE590-2521-4149-A759-4E89DDC53503}" type="presParOf" srcId="{1F4A24BD-50E6-4A96-878D-52CD3844592B}" destId="{65E44226-1CF4-4FD3-9587-086DF422379C}" srcOrd="0" destOrd="0" presId="urn:microsoft.com/office/officeart/2005/8/layout/hierarchy6"/>
    <dgm:cxn modelId="{22BFB2F4-D96F-4C47-8DA1-5F56B105564C}" type="presParOf" srcId="{1F4A24BD-50E6-4A96-878D-52CD3844592B}" destId="{D714C56D-5BF9-4A81-BBF9-6785982319A7}" srcOrd="1" destOrd="0" presId="urn:microsoft.com/office/officeart/2005/8/layout/hierarchy6"/>
    <dgm:cxn modelId="{2FB2437B-87A5-410F-AB3D-B664F94428C6}" type="presParOf" srcId="{D714C56D-5BF9-4A81-BBF9-6785982319A7}" destId="{41EA4973-E0A1-45C3-9D33-41C4BB75F448}" srcOrd="0" destOrd="0" presId="urn:microsoft.com/office/officeart/2005/8/layout/hierarchy6"/>
    <dgm:cxn modelId="{4B9221FC-44FA-4569-9AA8-70FA2ABDAB40}" type="presParOf" srcId="{D714C56D-5BF9-4A81-BBF9-6785982319A7}" destId="{A366CB94-1CA8-4D98-A449-A0F6844BC6FF}" srcOrd="1" destOrd="0" presId="urn:microsoft.com/office/officeart/2005/8/layout/hierarchy6"/>
    <dgm:cxn modelId="{4780EC9B-09E9-4998-93CF-47325AA4066C}" type="presParOf" srcId="{1F4A24BD-50E6-4A96-878D-52CD3844592B}" destId="{118A6A60-849C-4BE1-8A68-2D9281C98E18}" srcOrd="2" destOrd="0" presId="urn:microsoft.com/office/officeart/2005/8/layout/hierarchy6"/>
    <dgm:cxn modelId="{7B6E854D-AC7C-4DA2-AA3E-767A80CCD7B6}" type="presParOf" srcId="{1F4A24BD-50E6-4A96-878D-52CD3844592B}" destId="{38BD9A87-19CC-4143-BA22-7A125EC7E5E8}" srcOrd="3" destOrd="0" presId="urn:microsoft.com/office/officeart/2005/8/layout/hierarchy6"/>
    <dgm:cxn modelId="{1712017E-D388-4D96-8CCE-B6E9BD9EEC74}" type="presParOf" srcId="{38BD9A87-19CC-4143-BA22-7A125EC7E5E8}" destId="{CE4DCF69-B288-4E71-BBA3-A9D1BC6C2AA2}" srcOrd="0" destOrd="0" presId="urn:microsoft.com/office/officeart/2005/8/layout/hierarchy6"/>
    <dgm:cxn modelId="{195B430D-C48D-4188-A8E9-D50579DE7E38}" type="presParOf" srcId="{38BD9A87-19CC-4143-BA22-7A125EC7E5E8}" destId="{31008E5D-81B8-4090-9A00-07469F69CEF2}" srcOrd="1" destOrd="0" presId="urn:microsoft.com/office/officeart/2005/8/layout/hierarchy6"/>
    <dgm:cxn modelId="{C2656EFA-8FA7-4036-8529-F10B80883E75}" type="presParOf" srcId="{AABC2873-E334-41B5-BD4A-7966EDB542BC}" destId="{78F947C3-7D14-4B41-84DF-4EFA8BFCA70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2F36CD-7A94-46FC-BBA9-A7CFF83BEC46}" type="doc">
      <dgm:prSet loTypeId="urn:microsoft.com/office/officeart/2005/8/layout/radial5" loCatId="relationship" qsTypeId="urn:microsoft.com/office/officeart/2005/8/quickstyle/simple1" qsCatId="simple" csTypeId="urn:microsoft.com/office/officeart/2005/8/colors/accent4_2" csCatId="accent4" phldr="1"/>
      <dgm:spPr/>
      <dgm:t>
        <a:bodyPr/>
        <a:lstStyle/>
        <a:p>
          <a:endParaRPr lang="es-ES"/>
        </a:p>
      </dgm:t>
    </dgm:pt>
    <dgm:pt modelId="{A80E2CBF-075B-49C5-84E0-3EE29DDC7A79}">
      <dgm:prSet phldrT="[Texto]" custT="1"/>
      <dgm:spPr/>
      <dgm:t>
        <a:bodyPr/>
        <a:lstStyle/>
        <a:p>
          <a:r>
            <a:rPr lang="es-CO" sz="1400" b="1" dirty="0">
              <a:latin typeface="Arial" panose="020B0604020202020204" pitchFamily="34" charset="0"/>
              <a:cs typeface="Arial" panose="020B0604020202020204" pitchFamily="34" charset="0"/>
            </a:rPr>
            <a:t>Consejo Directivo</a:t>
          </a:r>
          <a:endParaRPr lang="es-ES" sz="1400" b="1" dirty="0">
            <a:latin typeface="Arial" panose="020B0604020202020204" pitchFamily="34" charset="0"/>
            <a:cs typeface="Arial" panose="020B0604020202020204" pitchFamily="34" charset="0"/>
          </a:endParaRPr>
        </a:p>
      </dgm:t>
    </dgm:pt>
    <dgm:pt modelId="{EDF463C9-D6C6-4D80-B115-50479034DE7C}" type="parTrans" cxnId="{922092C6-45A0-43BB-B4A9-576C54BF334A}">
      <dgm:prSet/>
      <dgm:spPr/>
      <dgm:t>
        <a:bodyPr/>
        <a:lstStyle/>
        <a:p>
          <a:endParaRPr lang="es-ES" sz="1400"/>
        </a:p>
      </dgm:t>
    </dgm:pt>
    <dgm:pt modelId="{2EAEDBA4-FB59-4249-BFC1-8318E4E25BE3}" type="sibTrans" cxnId="{922092C6-45A0-43BB-B4A9-576C54BF334A}">
      <dgm:prSet/>
      <dgm:spPr/>
      <dgm:t>
        <a:bodyPr/>
        <a:lstStyle/>
        <a:p>
          <a:endParaRPr lang="es-ES" sz="1400"/>
        </a:p>
      </dgm:t>
    </dgm:pt>
    <dgm:pt modelId="{DC151CC8-4C60-416D-AB7E-151A51CA52F5}">
      <dgm:prSet phldrT="[Texto]" custT="1"/>
      <dgm:spPr/>
      <dgm:t>
        <a:bodyPr/>
        <a:lstStyle/>
        <a:p>
          <a:r>
            <a:rPr lang="es-CO" sz="1400" dirty="0">
              <a:latin typeface="Arial Narrow" pitchFamily="34" charset="0"/>
              <a:cs typeface="Arial" pitchFamily="34" charset="0"/>
            </a:rPr>
            <a:t>Adoptar reglamento manejo de tesorería</a:t>
          </a:r>
          <a:endParaRPr lang="es-ES" sz="1400" dirty="0"/>
        </a:p>
      </dgm:t>
    </dgm:pt>
    <dgm:pt modelId="{D1C7C2FD-EECD-498F-8A9D-4D270DFC0E88}" type="parTrans" cxnId="{AA7B9E13-0BF2-46FA-A49C-D92DC7FFD493}">
      <dgm:prSet custT="1"/>
      <dgm:spPr/>
      <dgm:t>
        <a:bodyPr/>
        <a:lstStyle/>
        <a:p>
          <a:endParaRPr lang="es-ES" sz="1400"/>
        </a:p>
      </dgm:t>
    </dgm:pt>
    <dgm:pt modelId="{0925ABC8-A776-400F-B45B-55D5DBADDBA1}" type="sibTrans" cxnId="{AA7B9E13-0BF2-46FA-A49C-D92DC7FFD493}">
      <dgm:prSet/>
      <dgm:spPr/>
      <dgm:t>
        <a:bodyPr/>
        <a:lstStyle/>
        <a:p>
          <a:endParaRPr lang="es-ES" sz="1400"/>
        </a:p>
      </dgm:t>
    </dgm:pt>
    <dgm:pt modelId="{342A6338-37CF-45DD-BF76-8D4BC504F615}">
      <dgm:prSet custT="1"/>
      <dgm:spPr/>
      <dgm:t>
        <a:bodyPr/>
        <a:lstStyle/>
        <a:p>
          <a:r>
            <a:rPr lang="es-CO" sz="1400" dirty="0">
              <a:latin typeface="Arial Narrow" pitchFamily="34" charset="0"/>
              <a:cs typeface="Arial" pitchFamily="34" charset="0"/>
            </a:rPr>
            <a:t>Determinar la forma de recaudo y pagos</a:t>
          </a:r>
          <a:endParaRPr lang="es-ES" sz="1400" dirty="0">
            <a:latin typeface="Arial Narrow" pitchFamily="34" charset="0"/>
            <a:cs typeface="Arial" pitchFamily="34" charset="0"/>
          </a:endParaRPr>
        </a:p>
      </dgm:t>
    </dgm:pt>
    <dgm:pt modelId="{8DBE7FBB-8C17-49FA-81AC-E3403B108559}" type="parTrans" cxnId="{0C90DD4F-E01B-45CE-AC53-5B0A74B03A0F}">
      <dgm:prSet custT="1"/>
      <dgm:spPr/>
      <dgm:t>
        <a:bodyPr/>
        <a:lstStyle/>
        <a:p>
          <a:endParaRPr lang="es-ES" sz="1400"/>
        </a:p>
      </dgm:t>
    </dgm:pt>
    <dgm:pt modelId="{EE201DE2-7D80-4C4E-955E-7B2CD9DB0A1B}" type="sibTrans" cxnId="{0C90DD4F-E01B-45CE-AC53-5B0A74B03A0F}">
      <dgm:prSet/>
      <dgm:spPr/>
      <dgm:t>
        <a:bodyPr/>
        <a:lstStyle/>
        <a:p>
          <a:endParaRPr lang="es-ES" sz="1400"/>
        </a:p>
      </dgm:t>
    </dgm:pt>
    <dgm:pt modelId="{092D2F29-98C9-410B-9571-8BFE059A490F}">
      <dgm:prSet custT="1"/>
      <dgm:spPr/>
      <dgm:t>
        <a:bodyPr/>
        <a:lstStyle/>
        <a:p>
          <a:r>
            <a:rPr lang="es-CO" sz="1400" dirty="0">
              <a:latin typeface="Arial Narrow" pitchFamily="34" charset="0"/>
              <a:cs typeface="Arial" pitchFamily="34" charset="0"/>
            </a:rPr>
            <a:t>Aprobar adiciones, traslados y demás modificaciones al presupuesto</a:t>
          </a:r>
          <a:endParaRPr lang="es-ES" sz="1400" dirty="0">
            <a:latin typeface="Arial Narrow" pitchFamily="34" charset="0"/>
            <a:cs typeface="Arial" pitchFamily="34" charset="0"/>
          </a:endParaRPr>
        </a:p>
      </dgm:t>
    </dgm:pt>
    <dgm:pt modelId="{55E045BC-2D6E-401D-837B-49B161718663}" type="sibTrans" cxnId="{4278EB27-1834-4D2E-8467-7E172A95C397}">
      <dgm:prSet/>
      <dgm:spPr/>
      <dgm:t>
        <a:bodyPr/>
        <a:lstStyle/>
        <a:p>
          <a:endParaRPr lang="es-ES" sz="1400"/>
        </a:p>
      </dgm:t>
    </dgm:pt>
    <dgm:pt modelId="{AD3C368B-C245-46FA-8230-80E29F96DD36}" type="parTrans" cxnId="{4278EB27-1834-4D2E-8467-7E172A95C397}">
      <dgm:prSet custT="1"/>
      <dgm:spPr/>
      <dgm:t>
        <a:bodyPr/>
        <a:lstStyle/>
        <a:p>
          <a:endParaRPr lang="es-ES" sz="1400"/>
        </a:p>
      </dgm:t>
    </dgm:pt>
    <dgm:pt modelId="{07F154C3-C689-4B24-B48D-CA54DBCA1138}">
      <dgm:prSet/>
      <dgm:spPr/>
      <dgm:t>
        <a:bodyPr/>
        <a:lstStyle/>
        <a:p>
          <a:endParaRPr lang="es-ES" sz="2000"/>
        </a:p>
      </dgm:t>
    </dgm:pt>
    <dgm:pt modelId="{DACE4369-90BA-4801-B0C8-289A02DC3A59}" type="parTrans" cxnId="{5B41D42D-B2BC-4807-8FCF-1CDD8B6EB383}">
      <dgm:prSet/>
      <dgm:spPr/>
      <dgm:t>
        <a:bodyPr/>
        <a:lstStyle/>
        <a:p>
          <a:endParaRPr lang="es-ES" sz="1400"/>
        </a:p>
      </dgm:t>
    </dgm:pt>
    <dgm:pt modelId="{EF82E866-DF86-46FE-8BE6-C2FCF175CD3B}" type="sibTrans" cxnId="{5B41D42D-B2BC-4807-8FCF-1CDD8B6EB383}">
      <dgm:prSet/>
      <dgm:spPr/>
      <dgm:t>
        <a:bodyPr/>
        <a:lstStyle/>
        <a:p>
          <a:endParaRPr lang="es-ES" sz="1400"/>
        </a:p>
      </dgm:t>
    </dgm:pt>
    <dgm:pt modelId="{5B16EC29-127B-4A79-9A84-D5948864B0A1}">
      <dgm:prSet custT="1"/>
      <dgm:spPr/>
      <dgm:t>
        <a:bodyPr/>
        <a:lstStyle/>
        <a:p>
          <a:r>
            <a:rPr lang="es-CO" sz="1400" dirty="0">
              <a:latin typeface="Arial Narrow" pitchFamily="34" charset="0"/>
              <a:cs typeface="Arial" pitchFamily="34" charset="0"/>
            </a:rPr>
            <a:t>Verificar existencia y presentación de estados contables</a:t>
          </a:r>
          <a:endParaRPr lang="es-ES" sz="1400" dirty="0">
            <a:latin typeface="Arial Narrow" pitchFamily="34" charset="0"/>
            <a:cs typeface="Arial" pitchFamily="34" charset="0"/>
          </a:endParaRPr>
        </a:p>
      </dgm:t>
    </dgm:pt>
    <dgm:pt modelId="{0F7B204F-C4E6-405B-980B-44DBED2E6923}" type="parTrans" cxnId="{FC39C72C-F55A-44D0-AD3A-EE9D8B669B92}">
      <dgm:prSet custT="1"/>
      <dgm:spPr/>
      <dgm:t>
        <a:bodyPr/>
        <a:lstStyle/>
        <a:p>
          <a:endParaRPr lang="es-ES" sz="1400"/>
        </a:p>
      </dgm:t>
    </dgm:pt>
    <dgm:pt modelId="{DE7B7D5B-5510-445A-A492-FB515FC58079}" type="sibTrans" cxnId="{FC39C72C-F55A-44D0-AD3A-EE9D8B669B92}">
      <dgm:prSet/>
      <dgm:spPr/>
      <dgm:t>
        <a:bodyPr/>
        <a:lstStyle/>
        <a:p>
          <a:endParaRPr lang="es-ES" sz="1400"/>
        </a:p>
      </dgm:t>
    </dgm:pt>
    <dgm:pt modelId="{6D5B207A-9012-4070-93D2-69AC410580E0}">
      <dgm:prSet/>
      <dgm:spPr/>
      <dgm:t>
        <a:bodyPr/>
        <a:lstStyle/>
        <a:p>
          <a:endParaRPr lang="es-ES" sz="2000"/>
        </a:p>
      </dgm:t>
    </dgm:pt>
    <dgm:pt modelId="{84235A78-C3E9-48CE-BAE2-F6D1191BE3DA}" type="parTrans" cxnId="{1773938D-00CA-4D1C-ADD8-161DBC1D7922}">
      <dgm:prSet/>
      <dgm:spPr/>
      <dgm:t>
        <a:bodyPr/>
        <a:lstStyle/>
        <a:p>
          <a:endParaRPr lang="es-ES" sz="1400"/>
        </a:p>
      </dgm:t>
    </dgm:pt>
    <dgm:pt modelId="{95043549-9FC2-4029-8C5E-F858FFF8B106}" type="sibTrans" cxnId="{1773938D-00CA-4D1C-ADD8-161DBC1D7922}">
      <dgm:prSet/>
      <dgm:spPr/>
      <dgm:t>
        <a:bodyPr/>
        <a:lstStyle/>
        <a:p>
          <a:endParaRPr lang="es-ES" sz="1400"/>
        </a:p>
      </dgm:t>
    </dgm:pt>
    <dgm:pt modelId="{88F344A7-31A1-4306-AC42-00A8AAC9FAE5}">
      <dgm:prSet phldrT="[Texto]" custT="1"/>
      <dgm:spPr/>
      <dgm:t>
        <a:bodyPr/>
        <a:lstStyle/>
        <a:p>
          <a:r>
            <a:rPr lang="es-CO" sz="1400" dirty="0">
              <a:latin typeface="Arial Narrow" pitchFamily="34" charset="0"/>
              <a:cs typeface="Arial" pitchFamily="34" charset="0"/>
            </a:rPr>
            <a:t>Aprobar el presupuesto</a:t>
          </a:r>
          <a:endParaRPr lang="es-ES" sz="1400" dirty="0"/>
        </a:p>
      </dgm:t>
    </dgm:pt>
    <dgm:pt modelId="{AD18BACF-09F2-4CA6-AD8D-D933CD24133B}" type="parTrans" cxnId="{BF1FA15C-5518-4E88-A076-B9C7429D4D06}">
      <dgm:prSet custT="1"/>
      <dgm:spPr/>
      <dgm:t>
        <a:bodyPr/>
        <a:lstStyle/>
        <a:p>
          <a:endParaRPr lang="es-ES" sz="1400"/>
        </a:p>
      </dgm:t>
    </dgm:pt>
    <dgm:pt modelId="{6EFB4B02-02CA-4215-A172-06355AD6458F}" type="sibTrans" cxnId="{BF1FA15C-5518-4E88-A076-B9C7429D4D06}">
      <dgm:prSet/>
      <dgm:spPr/>
      <dgm:t>
        <a:bodyPr/>
        <a:lstStyle/>
        <a:p>
          <a:endParaRPr lang="es-ES" sz="1400"/>
        </a:p>
      </dgm:t>
    </dgm:pt>
    <dgm:pt modelId="{78D69F11-6F75-428B-9AE5-6696DB124EE0}">
      <dgm:prSet custT="1"/>
      <dgm:spPr/>
      <dgm:t>
        <a:bodyPr/>
        <a:lstStyle/>
        <a:p>
          <a:r>
            <a:rPr lang="es-CO" sz="1400">
              <a:latin typeface="Arial Narrow" pitchFamily="34" charset="0"/>
              <a:cs typeface="Arial" pitchFamily="34" charset="0"/>
            </a:rPr>
            <a:t>Reglamentar procedimientos, formalidades y garantías para contratación inferior a 20 SMLMV</a:t>
          </a:r>
          <a:endParaRPr lang="es-CO" sz="1400" dirty="0">
            <a:latin typeface="Arial Narrow" pitchFamily="34" charset="0"/>
            <a:cs typeface="Arial" pitchFamily="34" charset="0"/>
          </a:endParaRPr>
        </a:p>
      </dgm:t>
    </dgm:pt>
    <dgm:pt modelId="{14A49E2E-3558-4B1C-B793-2BDE5FDC46A9}" type="parTrans" cxnId="{A9D17C1E-DB77-4F30-9E11-489667C3B9C6}">
      <dgm:prSet custT="1"/>
      <dgm:spPr/>
      <dgm:t>
        <a:bodyPr/>
        <a:lstStyle/>
        <a:p>
          <a:endParaRPr lang="es-ES" sz="1400"/>
        </a:p>
      </dgm:t>
    </dgm:pt>
    <dgm:pt modelId="{5ADCB9A9-5A5C-4246-8FBE-5D8BC8DC58F1}" type="sibTrans" cxnId="{A9D17C1E-DB77-4F30-9E11-489667C3B9C6}">
      <dgm:prSet/>
      <dgm:spPr/>
      <dgm:t>
        <a:bodyPr/>
        <a:lstStyle/>
        <a:p>
          <a:endParaRPr lang="es-ES" sz="1400"/>
        </a:p>
      </dgm:t>
    </dgm:pt>
    <dgm:pt modelId="{7690A57B-E6BA-4012-B8B1-FF7CFA57DBE4}">
      <dgm:prSet custT="1"/>
      <dgm:spPr/>
      <dgm:t>
        <a:bodyPr/>
        <a:lstStyle/>
        <a:p>
          <a:r>
            <a:rPr lang="es-CO" sz="1400" dirty="0">
              <a:latin typeface="Arial Narrow" pitchFamily="34" charset="0"/>
              <a:cs typeface="Arial" pitchFamily="34" charset="0"/>
            </a:rPr>
            <a:t>Aprobar contratación de servicios, uso por terceros de bienes o inmuebles y uso de recursos para eventos pedagógicos, científicos y culturales</a:t>
          </a:r>
        </a:p>
      </dgm:t>
    </dgm:pt>
    <dgm:pt modelId="{924A358D-8638-4F51-83FC-8B49664BEB9A}" type="parTrans" cxnId="{0E0055A4-EE17-474E-87F2-736A00EED85A}">
      <dgm:prSet custT="1"/>
      <dgm:spPr/>
      <dgm:t>
        <a:bodyPr/>
        <a:lstStyle/>
        <a:p>
          <a:endParaRPr lang="es-ES" sz="1400"/>
        </a:p>
      </dgm:t>
    </dgm:pt>
    <dgm:pt modelId="{E20E4C98-D326-4C0F-8D3B-8BEE8D4D0372}" type="sibTrans" cxnId="{0E0055A4-EE17-474E-87F2-736A00EED85A}">
      <dgm:prSet/>
      <dgm:spPr/>
      <dgm:t>
        <a:bodyPr/>
        <a:lstStyle/>
        <a:p>
          <a:endParaRPr lang="es-ES" sz="1400"/>
        </a:p>
      </dgm:t>
    </dgm:pt>
    <dgm:pt modelId="{0D4B40A0-6159-4BC9-8EBE-A7CA2F96AAA7}">
      <dgm:prSet custT="1"/>
      <dgm:spPr/>
      <dgm:t>
        <a:bodyPr/>
        <a:lstStyle/>
        <a:p>
          <a:r>
            <a:rPr lang="es-CO" sz="1400" dirty="0">
              <a:latin typeface="Arial Narrow" pitchFamily="34" charset="0"/>
              <a:cs typeface="Arial" pitchFamily="34" charset="0"/>
            </a:rPr>
            <a:t>Verificar cumplimiento del informe de ejecución de los recursos del FSE</a:t>
          </a:r>
          <a:endParaRPr lang="es-ES" sz="1400" dirty="0">
            <a:latin typeface="Arial Narrow" pitchFamily="34" charset="0"/>
            <a:cs typeface="Arial" pitchFamily="34" charset="0"/>
          </a:endParaRPr>
        </a:p>
      </dgm:t>
    </dgm:pt>
    <dgm:pt modelId="{0227E329-B05C-46F6-9583-9D372D1C564D}" type="parTrans" cxnId="{3B2EE0D2-BF5F-42F5-83C5-9AEFE6C23A55}">
      <dgm:prSet custT="1"/>
      <dgm:spPr/>
      <dgm:t>
        <a:bodyPr/>
        <a:lstStyle/>
        <a:p>
          <a:endParaRPr lang="es-ES" sz="1400"/>
        </a:p>
      </dgm:t>
    </dgm:pt>
    <dgm:pt modelId="{C5CBEE73-169E-4FDE-A51F-D734C500EF74}" type="sibTrans" cxnId="{3B2EE0D2-BF5F-42F5-83C5-9AEFE6C23A55}">
      <dgm:prSet/>
      <dgm:spPr/>
      <dgm:t>
        <a:bodyPr/>
        <a:lstStyle/>
        <a:p>
          <a:endParaRPr lang="es-ES" sz="1400"/>
        </a:p>
      </dgm:t>
    </dgm:pt>
    <dgm:pt modelId="{D8C77F2A-6D1F-40A8-A312-73450EB6C62A}">
      <dgm:prSet custT="1"/>
      <dgm:spPr/>
      <dgm:t>
        <a:bodyPr/>
        <a:lstStyle/>
        <a:p>
          <a:r>
            <a:rPr lang="es-CO" sz="1400">
              <a:latin typeface="Arial Narrow" pitchFamily="34" charset="0"/>
              <a:cs typeface="Arial" pitchFamily="34" charset="0"/>
            </a:rPr>
            <a:t>Determinar actos o contratos que requieran su aprobación</a:t>
          </a:r>
          <a:endParaRPr lang="es-ES" sz="1400" dirty="0"/>
        </a:p>
      </dgm:t>
    </dgm:pt>
    <dgm:pt modelId="{6DAE0E1C-BFCB-4992-9BEC-F76A5867CB83}" type="parTrans" cxnId="{91C28A84-2659-486B-BDC1-1BE76C612F77}">
      <dgm:prSet custT="1"/>
      <dgm:spPr/>
      <dgm:t>
        <a:bodyPr/>
        <a:lstStyle/>
        <a:p>
          <a:endParaRPr lang="es-ES" sz="1400"/>
        </a:p>
      </dgm:t>
    </dgm:pt>
    <dgm:pt modelId="{33D6F8FC-9C3C-402A-A1F2-AC4572DD56D2}" type="sibTrans" cxnId="{91C28A84-2659-486B-BDC1-1BE76C612F77}">
      <dgm:prSet/>
      <dgm:spPr/>
      <dgm:t>
        <a:bodyPr/>
        <a:lstStyle/>
        <a:p>
          <a:endParaRPr lang="es-ES" sz="2000"/>
        </a:p>
      </dgm:t>
    </dgm:pt>
    <dgm:pt modelId="{89679C32-0259-4F47-889A-A5C919689A02}" type="pres">
      <dgm:prSet presAssocID="{912F36CD-7A94-46FC-BBA9-A7CFF83BEC46}" presName="Name0" presStyleCnt="0">
        <dgm:presLayoutVars>
          <dgm:chMax val="1"/>
          <dgm:dir/>
          <dgm:animLvl val="ctr"/>
          <dgm:resizeHandles val="exact"/>
        </dgm:presLayoutVars>
      </dgm:prSet>
      <dgm:spPr/>
    </dgm:pt>
    <dgm:pt modelId="{EC97B66C-5146-49AE-B289-15D607B679B1}" type="pres">
      <dgm:prSet presAssocID="{A80E2CBF-075B-49C5-84E0-3EE29DDC7A79}" presName="centerShape" presStyleLbl="node0" presStyleIdx="0" presStyleCnt="1" custScaleX="122901" custScaleY="119479"/>
      <dgm:spPr/>
    </dgm:pt>
    <dgm:pt modelId="{7671E6E3-7DEE-4237-B222-A8DFA6D3881D}" type="pres">
      <dgm:prSet presAssocID="{D1C7C2FD-EECD-498F-8A9D-4D270DFC0E88}" presName="parTrans" presStyleLbl="sibTrans2D1" presStyleIdx="0" presStyleCnt="9"/>
      <dgm:spPr/>
    </dgm:pt>
    <dgm:pt modelId="{6D742182-FBDA-4598-BD1F-7D273BF1FD1E}" type="pres">
      <dgm:prSet presAssocID="{D1C7C2FD-EECD-498F-8A9D-4D270DFC0E88}" presName="connectorText" presStyleLbl="sibTrans2D1" presStyleIdx="0" presStyleCnt="9"/>
      <dgm:spPr/>
    </dgm:pt>
    <dgm:pt modelId="{D85368D2-EA6D-4A13-B11C-F99F5FA5E917}" type="pres">
      <dgm:prSet presAssocID="{DC151CC8-4C60-416D-AB7E-151A51CA52F5}" presName="node" presStyleLbl="node1" presStyleIdx="0" presStyleCnt="9">
        <dgm:presLayoutVars>
          <dgm:bulletEnabled val="1"/>
        </dgm:presLayoutVars>
      </dgm:prSet>
      <dgm:spPr/>
    </dgm:pt>
    <dgm:pt modelId="{504A8C26-BBBE-4102-A527-533E332CD26F}" type="pres">
      <dgm:prSet presAssocID="{8DBE7FBB-8C17-49FA-81AC-E3403B108559}" presName="parTrans" presStyleLbl="sibTrans2D1" presStyleIdx="1" presStyleCnt="9"/>
      <dgm:spPr/>
    </dgm:pt>
    <dgm:pt modelId="{F0FFA702-E975-467E-B1C9-055B492C35BD}" type="pres">
      <dgm:prSet presAssocID="{8DBE7FBB-8C17-49FA-81AC-E3403B108559}" presName="connectorText" presStyleLbl="sibTrans2D1" presStyleIdx="1" presStyleCnt="9"/>
      <dgm:spPr/>
    </dgm:pt>
    <dgm:pt modelId="{264AB798-69E0-4621-A3EB-FE26DE450608}" type="pres">
      <dgm:prSet presAssocID="{342A6338-37CF-45DD-BF76-8D4BC504F615}" presName="node" presStyleLbl="node1" presStyleIdx="1" presStyleCnt="9">
        <dgm:presLayoutVars>
          <dgm:bulletEnabled val="1"/>
        </dgm:presLayoutVars>
      </dgm:prSet>
      <dgm:spPr/>
    </dgm:pt>
    <dgm:pt modelId="{5FF9E6D2-DEB9-451E-944A-E2D729126906}" type="pres">
      <dgm:prSet presAssocID="{AD3C368B-C245-46FA-8230-80E29F96DD36}" presName="parTrans" presStyleLbl="sibTrans2D1" presStyleIdx="2" presStyleCnt="9"/>
      <dgm:spPr/>
    </dgm:pt>
    <dgm:pt modelId="{43228A92-D0D5-49F3-A3C5-CE5FF94B9C0E}" type="pres">
      <dgm:prSet presAssocID="{AD3C368B-C245-46FA-8230-80E29F96DD36}" presName="connectorText" presStyleLbl="sibTrans2D1" presStyleIdx="2" presStyleCnt="9"/>
      <dgm:spPr/>
    </dgm:pt>
    <dgm:pt modelId="{DACA5237-4BA3-4554-8E7A-59E8166F1864}" type="pres">
      <dgm:prSet presAssocID="{092D2F29-98C9-410B-9571-8BFE059A490F}" presName="node" presStyleLbl="node1" presStyleIdx="2" presStyleCnt="9">
        <dgm:presLayoutVars>
          <dgm:bulletEnabled val="1"/>
        </dgm:presLayoutVars>
      </dgm:prSet>
      <dgm:spPr/>
    </dgm:pt>
    <dgm:pt modelId="{15252229-D963-4D90-85A6-B3DEBF9E3273}" type="pres">
      <dgm:prSet presAssocID="{0227E329-B05C-46F6-9583-9D372D1C564D}" presName="parTrans" presStyleLbl="sibTrans2D1" presStyleIdx="3" presStyleCnt="9"/>
      <dgm:spPr/>
    </dgm:pt>
    <dgm:pt modelId="{33A6A26D-4ABE-49A2-B057-464827D5EC9B}" type="pres">
      <dgm:prSet presAssocID="{0227E329-B05C-46F6-9583-9D372D1C564D}" presName="connectorText" presStyleLbl="sibTrans2D1" presStyleIdx="3" presStyleCnt="9"/>
      <dgm:spPr/>
    </dgm:pt>
    <dgm:pt modelId="{027CA766-EC88-4AC0-BCB5-DA23388FB912}" type="pres">
      <dgm:prSet presAssocID="{0D4B40A0-6159-4BC9-8EBE-A7CA2F96AAA7}" presName="node" presStyleLbl="node1" presStyleIdx="3" presStyleCnt="9" custRadScaleRad="95541" custRadScaleInc="-13103">
        <dgm:presLayoutVars>
          <dgm:bulletEnabled val="1"/>
        </dgm:presLayoutVars>
      </dgm:prSet>
      <dgm:spPr/>
    </dgm:pt>
    <dgm:pt modelId="{08CAB03A-E2FC-4EDB-A1BE-BC7933CD4059}" type="pres">
      <dgm:prSet presAssocID="{924A358D-8638-4F51-83FC-8B49664BEB9A}" presName="parTrans" presStyleLbl="sibTrans2D1" presStyleIdx="4" presStyleCnt="9"/>
      <dgm:spPr/>
    </dgm:pt>
    <dgm:pt modelId="{FB9806F0-E793-46D8-A669-D1255D3F4AD6}" type="pres">
      <dgm:prSet presAssocID="{924A358D-8638-4F51-83FC-8B49664BEB9A}" presName="connectorText" presStyleLbl="sibTrans2D1" presStyleIdx="4" presStyleCnt="9"/>
      <dgm:spPr/>
    </dgm:pt>
    <dgm:pt modelId="{34CB58F9-C52C-4803-B8B3-988C46ACE23B}" type="pres">
      <dgm:prSet presAssocID="{7690A57B-E6BA-4012-B8B1-FF7CFA57DBE4}" presName="node" presStyleLbl="node1" presStyleIdx="4" presStyleCnt="9" custScaleX="148995" custScaleY="138798" custRadScaleRad="101660" custRadScaleInc="-12145">
        <dgm:presLayoutVars>
          <dgm:bulletEnabled val="1"/>
        </dgm:presLayoutVars>
      </dgm:prSet>
      <dgm:spPr/>
    </dgm:pt>
    <dgm:pt modelId="{42474582-CDAC-4D35-B41B-C581B22316F4}" type="pres">
      <dgm:prSet presAssocID="{14A49E2E-3558-4B1C-B793-2BDE5FDC46A9}" presName="parTrans" presStyleLbl="sibTrans2D1" presStyleIdx="5" presStyleCnt="9"/>
      <dgm:spPr/>
    </dgm:pt>
    <dgm:pt modelId="{CC012C61-37C7-4DF5-8AF5-1FDB1800847B}" type="pres">
      <dgm:prSet presAssocID="{14A49E2E-3558-4B1C-B793-2BDE5FDC46A9}" presName="connectorText" presStyleLbl="sibTrans2D1" presStyleIdx="5" presStyleCnt="9"/>
      <dgm:spPr/>
    </dgm:pt>
    <dgm:pt modelId="{4748EC52-DB34-4C4E-A361-340AD6B7FA6F}" type="pres">
      <dgm:prSet presAssocID="{78D69F11-6F75-428B-9AE5-6696DB124EE0}" presName="node" presStyleLbl="node1" presStyleIdx="5" presStyleCnt="9" custScaleX="120558" custScaleY="117217">
        <dgm:presLayoutVars>
          <dgm:bulletEnabled val="1"/>
        </dgm:presLayoutVars>
      </dgm:prSet>
      <dgm:spPr/>
    </dgm:pt>
    <dgm:pt modelId="{6CA71CEB-CBD3-4778-8B22-56AAEFD00343}" type="pres">
      <dgm:prSet presAssocID="{0F7B204F-C4E6-405B-980B-44DBED2E6923}" presName="parTrans" presStyleLbl="sibTrans2D1" presStyleIdx="6" presStyleCnt="9"/>
      <dgm:spPr/>
    </dgm:pt>
    <dgm:pt modelId="{A3E82500-42B0-40E1-83BA-DD3CECC88BFC}" type="pres">
      <dgm:prSet presAssocID="{0F7B204F-C4E6-405B-980B-44DBED2E6923}" presName="connectorText" presStyleLbl="sibTrans2D1" presStyleIdx="6" presStyleCnt="9"/>
      <dgm:spPr/>
    </dgm:pt>
    <dgm:pt modelId="{31378C6C-FF56-44F6-A548-573A20E460A8}" type="pres">
      <dgm:prSet presAssocID="{5B16EC29-127B-4A79-9A84-D5948864B0A1}" presName="node" presStyleLbl="node1" presStyleIdx="6" presStyleCnt="9" custScaleX="119311" custScaleY="113059">
        <dgm:presLayoutVars>
          <dgm:bulletEnabled val="1"/>
        </dgm:presLayoutVars>
      </dgm:prSet>
      <dgm:spPr/>
    </dgm:pt>
    <dgm:pt modelId="{5FF913E6-4D29-4873-8D21-31B50C9B366A}" type="pres">
      <dgm:prSet presAssocID="{AD18BACF-09F2-4CA6-AD8D-D933CD24133B}" presName="parTrans" presStyleLbl="sibTrans2D1" presStyleIdx="7" presStyleCnt="9"/>
      <dgm:spPr/>
    </dgm:pt>
    <dgm:pt modelId="{B09C9F1F-6E94-4521-AB91-778CF9766B97}" type="pres">
      <dgm:prSet presAssocID="{AD18BACF-09F2-4CA6-AD8D-D933CD24133B}" presName="connectorText" presStyleLbl="sibTrans2D1" presStyleIdx="7" presStyleCnt="9"/>
      <dgm:spPr/>
    </dgm:pt>
    <dgm:pt modelId="{C4E56E07-7E0A-49C0-B049-FC0DED8D9F5C}" type="pres">
      <dgm:prSet presAssocID="{88F344A7-31A1-4306-AC42-00A8AAC9FAE5}" presName="node" presStyleLbl="node1" presStyleIdx="7" presStyleCnt="9" custScaleX="117092" custScaleY="113589">
        <dgm:presLayoutVars>
          <dgm:bulletEnabled val="1"/>
        </dgm:presLayoutVars>
      </dgm:prSet>
      <dgm:spPr/>
    </dgm:pt>
    <dgm:pt modelId="{CD14D35C-E0E2-4FB5-9AB5-37D4A0036F14}" type="pres">
      <dgm:prSet presAssocID="{6DAE0E1C-BFCB-4992-9BEC-F76A5867CB83}" presName="parTrans" presStyleLbl="sibTrans2D1" presStyleIdx="8" presStyleCnt="9"/>
      <dgm:spPr/>
    </dgm:pt>
    <dgm:pt modelId="{596FEDDB-2A5D-4701-A61F-8496C6CDFDCC}" type="pres">
      <dgm:prSet presAssocID="{6DAE0E1C-BFCB-4992-9BEC-F76A5867CB83}" presName="connectorText" presStyleLbl="sibTrans2D1" presStyleIdx="8" presStyleCnt="9"/>
      <dgm:spPr/>
    </dgm:pt>
    <dgm:pt modelId="{C0E1994E-B866-4A4D-9574-20F33639D59A}" type="pres">
      <dgm:prSet presAssocID="{D8C77F2A-6D1F-40A8-A312-73450EB6C62A}" presName="node" presStyleLbl="node1" presStyleIdx="8" presStyleCnt="9">
        <dgm:presLayoutVars>
          <dgm:bulletEnabled val="1"/>
        </dgm:presLayoutVars>
      </dgm:prSet>
      <dgm:spPr/>
    </dgm:pt>
  </dgm:ptLst>
  <dgm:cxnLst>
    <dgm:cxn modelId="{67866200-E4AA-4DBD-82F2-66179ED2D0B6}" type="presOf" srcId="{924A358D-8638-4F51-83FC-8B49664BEB9A}" destId="{FB9806F0-E793-46D8-A669-D1255D3F4AD6}" srcOrd="1" destOrd="0" presId="urn:microsoft.com/office/officeart/2005/8/layout/radial5"/>
    <dgm:cxn modelId="{F79BF504-6BEC-4B3B-A281-A6C9C774C3FA}" type="presOf" srcId="{78D69F11-6F75-428B-9AE5-6696DB124EE0}" destId="{4748EC52-DB34-4C4E-A361-340AD6B7FA6F}" srcOrd="0" destOrd="0" presId="urn:microsoft.com/office/officeart/2005/8/layout/radial5"/>
    <dgm:cxn modelId="{AA7B9E13-0BF2-46FA-A49C-D92DC7FFD493}" srcId="{A80E2CBF-075B-49C5-84E0-3EE29DDC7A79}" destId="{DC151CC8-4C60-416D-AB7E-151A51CA52F5}" srcOrd="0" destOrd="0" parTransId="{D1C7C2FD-EECD-498F-8A9D-4D270DFC0E88}" sibTransId="{0925ABC8-A776-400F-B45B-55D5DBADDBA1}"/>
    <dgm:cxn modelId="{A9D17C1E-DB77-4F30-9E11-489667C3B9C6}" srcId="{A80E2CBF-075B-49C5-84E0-3EE29DDC7A79}" destId="{78D69F11-6F75-428B-9AE5-6696DB124EE0}" srcOrd="5" destOrd="0" parTransId="{14A49E2E-3558-4B1C-B793-2BDE5FDC46A9}" sibTransId="{5ADCB9A9-5A5C-4246-8FBE-5D8BC8DC58F1}"/>
    <dgm:cxn modelId="{4D6BCA25-21C6-4DAA-B784-61F41BF0CFAF}" type="presOf" srcId="{D1C7C2FD-EECD-498F-8A9D-4D270DFC0E88}" destId="{6D742182-FBDA-4598-BD1F-7D273BF1FD1E}" srcOrd="1" destOrd="0" presId="urn:microsoft.com/office/officeart/2005/8/layout/radial5"/>
    <dgm:cxn modelId="{4278EB27-1834-4D2E-8467-7E172A95C397}" srcId="{A80E2CBF-075B-49C5-84E0-3EE29DDC7A79}" destId="{092D2F29-98C9-410B-9571-8BFE059A490F}" srcOrd="2" destOrd="0" parTransId="{AD3C368B-C245-46FA-8230-80E29F96DD36}" sibTransId="{55E045BC-2D6E-401D-837B-49B161718663}"/>
    <dgm:cxn modelId="{2CEB0329-1B9C-4672-9DF8-F8D4E6FD62BA}" type="presOf" srcId="{912F36CD-7A94-46FC-BBA9-A7CFF83BEC46}" destId="{89679C32-0259-4F47-889A-A5C919689A02}" srcOrd="0" destOrd="0" presId="urn:microsoft.com/office/officeart/2005/8/layout/radial5"/>
    <dgm:cxn modelId="{FC39C72C-F55A-44D0-AD3A-EE9D8B669B92}" srcId="{A80E2CBF-075B-49C5-84E0-3EE29DDC7A79}" destId="{5B16EC29-127B-4A79-9A84-D5948864B0A1}" srcOrd="6" destOrd="0" parTransId="{0F7B204F-C4E6-405B-980B-44DBED2E6923}" sibTransId="{DE7B7D5B-5510-445A-A492-FB515FC58079}"/>
    <dgm:cxn modelId="{5B41D42D-B2BC-4807-8FCF-1CDD8B6EB383}" srcId="{912F36CD-7A94-46FC-BBA9-A7CFF83BEC46}" destId="{07F154C3-C689-4B24-B48D-CA54DBCA1138}" srcOrd="1" destOrd="0" parTransId="{DACE4369-90BA-4801-B0C8-289A02DC3A59}" sibTransId="{EF82E866-DF86-46FE-8BE6-C2FCF175CD3B}"/>
    <dgm:cxn modelId="{9DC8E63E-3C3D-4515-81EC-17408B884306}" type="presOf" srcId="{0F7B204F-C4E6-405B-980B-44DBED2E6923}" destId="{6CA71CEB-CBD3-4778-8B22-56AAEFD00343}" srcOrd="0" destOrd="0" presId="urn:microsoft.com/office/officeart/2005/8/layout/radial5"/>
    <dgm:cxn modelId="{BF1FA15C-5518-4E88-A076-B9C7429D4D06}" srcId="{A80E2CBF-075B-49C5-84E0-3EE29DDC7A79}" destId="{88F344A7-31A1-4306-AC42-00A8AAC9FAE5}" srcOrd="7" destOrd="0" parTransId="{AD18BACF-09F2-4CA6-AD8D-D933CD24133B}" sibTransId="{6EFB4B02-02CA-4215-A172-06355AD6458F}"/>
    <dgm:cxn modelId="{3B186F48-4749-49E6-915B-5472B8A3B354}" type="presOf" srcId="{D1C7C2FD-EECD-498F-8A9D-4D270DFC0E88}" destId="{7671E6E3-7DEE-4237-B222-A8DFA6D3881D}" srcOrd="0" destOrd="0" presId="urn:microsoft.com/office/officeart/2005/8/layout/radial5"/>
    <dgm:cxn modelId="{72315668-A0E2-4B5C-92BA-2B07A39E2DCE}" type="presOf" srcId="{DC151CC8-4C60-416D-AB7E-151A51CA52F5}" destId="{D85368D2-EA6D-4A13-B11C-F99F5FA5E917}" srcOrd="0" destOrd="0" presId="urn:microsoft.com/office/officeart/2005/8/layout/radial5"/>
    <dgm:cxn modelId="{1FCAB669-2C9D-44DD-95D3-F7EAD1540487}" type="presOf" srcId="{14A49E2E-3558-4B1C-B793-2BDE5FDC46A9}" destId="{CC012C61-37C7-4DF5-8AF5-1FDB1800847B}" srcOrd="1" destOrd="0" presId="urn:microsoft.com/office/officeart/2005/8/layout/radial5"/>
    <dgm:cxn modelId="{B3CCDD4E-A361-44F2-A547-EFF91E55F923}" type="presOf" srcId="{AD18BACF-09F2-4CA6-AD8D-D933CD24133B}" destId="{B09C9F1F-6E94-4521-AB91-778CF9766B97}" srcOrd="1" destOrd="0" presId="urn:microsoft.com/office/officeart/2005/8/layout/radial5"/>
    <dgm:cxn modelId="{0C90DD4F-E01B-45CE-AC53-5B0A74B03A0F}" srcId="{A80E2CBF-075B-49C5-84E0-3EE29DDC7A79}" destId="{342A6338-37CF-45DD-BF76-8D4BC504F615}" srcOrd="1" destOrd="0" parTransId="{8DBE7FBB-8C17-49FA-81AC-E3403B108559}" sibTransId="{EE201DE2-7D80-4C4E-955E-7B2CD9DB0A1B}"/>
    <dgm:cxn modelId="{052DEB54-11B7-4077-97E7-922B1901EE6F}" type="presOf" srcId="{AD3C368B-C245-46FA-8230-80E29F96DD36}" destId="{5FF9E6D2-DEB9-451E-944A-E2D729126906}" srcOrd="0" destOrd="0" presId="urn:microsoft.com/office/officeart/2005/8/layout/radial5"/>
    <dgm:cxn modelId="{1AC33B80-6F28-4FA3-9BB8-12146D32053F}" type="presOf" srcId="{0F7B204F-C4E6-405B-980B-44DBED2E6923}" destId="{A3E82500-42B0-40E1-83BA-DD3CECC88BFC}" srcOrd="1" destOrd="0" presId="urn:microsoft.com/office/officeart/2005/8/layout/radial5"/>
    <dgm:cxn modelId="{A22C2D81-45A3-43F9-AC67-4AF436C01DC9}" type="presOf" srcId="{5B16EC29-127B-4A79-9A84-D5948864B0A1}" destId="{31378C6C-FF56-44F6-A548-573A20E460A8}" srcOrd="0" destOrd="0" presId="urn:microsoft.com/office/officeart/2005/8/layout/radial5"/>
    <dgm:cxn modelId="{7D805884-628A-48A7-B3E5-FE96A2512FE5}" type="presOf" srcId="{0227E329-B05C-46F6-9583-9D372D1C564D}" destId="{15252229-D963-4D90-85A6-B3DEBF9E3273}" srcOrd="0" destOrd="0" presId="urn:microsoft.com/office/officeart/2005/8/layout/radial5"/>
    <dgm:cxn modelId="{91C28A84-2659-486B-BDC1-1BE76C612F77}" srcId="{A80E2CBF-075B-49C5-84E0-3EE29DDC7A79}" destId="{D8C77F2A-6D1F-40A8-A312-73450EB6C62A}" srcOrd="8" destOrd="0" parTransId="{6DAE0E1C-BFCB-4992-9BEC-F76A5867CB83}" sibTransId="{33D6F8FC-9C3C-402A-A1F2-AC4572DD56D2}"/>
    <dgm:cxn modelId="{1773938D-00CA-4D1C-ADD8-161DBC1D7922}" srcId="{912F36CD-7A94-46FC-BBA9-A7CFF83BEC46}" destId="{6D5B207A-9012-4070-93D2-69AC410580E0}" srcOrd="2" destOrd="0" parTransId="{84235A78-C3E9-48CE-BAE2-F6D1191BE3DA}" sibTransId="{95043549-9FC2-4029-8C5E-F858FFF8B106}"/>
    <dgm:cxn modelId="{B0128391-F355-4B0B-87BE-87213D710F23}" type="presOf" srcId="{7690A57B-E6BA-4012-B8B1-FF7CFA57DBE4}" destId="{34CB58F9-C52C-4803-B8B3-988C46ACE23B}" srcOrd="0" destOrd="0" presId="urn:microsoft.com/office/officeart/2005/8/layout/radial5"/>
    <dgm:cxn modelId="{A69D9E93-8D8E-4D3C-AF83-44A08C8C79D4}" type="presOf" srcId="{8DBE7FBB-8C17-49FA-81AC-E3403B108559}" destId="{504A8C26-BBBE-4102-A527-533E332CD26F}" srcOrd="0" destOrd="0" presId="urn:microsoft.com/office/officeart/2005/8/layout/radial5"/>
    <dgm:cxn modelId="{05E2E496-E6BD-4BFF-9154-6AAC1A0CE437}" type="presOf" srcId="{AD18BACF-09F2-4CA6-AD8D-D933CD24133B}" destId="{5FF913E6-4D29-4873-8D21-31B50C9B366A}" srcOrd="0" destOrd="0" presId="urn:microsoft.com/office/officeart/2005/8/layout/radial5"/>
    <dgm:cxn modelId="{0E0055A4-EE17-474E-87F2-736A00EED85A}" srcId="{A80E2CBF-075B-49C5-84E0-3EE29DDC7A79}" destId="{7690A57B-E6BA-4012-B8B1-FF7CFA57DBE4}" srcOrd="4" destOrd="0" parTransId="{924A358D-8638-4F51-83FC-8B49664BEB9A}" sibTransId="{E20E4C98-D326-4C0F-8D3B-8BEE8D4D0372}"/>
    <dgm:cxn modelId="{6806C6B8-A62C-4924-8744-5E7D100F69E9}" type="presOf" srcId="{8DBE7FBB-8C17-49FA-81AC-E3403B108559}" destId="{F0FFA702-E975-467E-B1C9-055B492C35BD}" srcOrd="1" destOrd="0" presId="urn:microsoft.com/office/officeart/2005/8/layout/radial5"/>
    <dgm:cxn modelId="{6855D6BD-E0BF-490D-96E0-81F96CA2DC49}" type="presOf" srcId="{88F344A7-31A1-4306-AC42-00A8AAC9FAE5}" destId="{C4E56E07-7E0A-49C0-B049-FC0DED8D9F5C}" srcOrd="0" destOrd="0" presId="urn:microsoft.com/office/officeart/2005/8/layout/radial5"/>
    <dgm:cxn modelId="{922092C6-45A0-43BB-B4A9-576C54BF334A}" srcId="{912F36CD-7A94-46FC-BBA9-A7CFF83BEC46}" destId="{A80E2CBF-075B-49C5-84E0-3EE29DDC7A79}" srcOrd="0" destOrd="0" parTransId="{EDF463C9-D6C6-4D80-B115-50479034DE7C}" sibTransId="{2EAEDBA4-FB59-4249-BFC1-8318E4E25BE3}"/>
    <dgm:cxn modelId="{D1FC99C7-76B9-460C-957F-BD396B2C8B33}" type="presOf" srcId="{6DAE0E1C-BFCB-4992-9BEC-F76A5867CB83}" destId="{596FEDDB-2A5D-4701-A61F-8496C6CDFDCC}" srcOrd="1" destOrd="0" presId="urn:microsoft.com/office/officeart/2005/8/layout/radial5"/>
    <dgm:cxn modelId="{F636CCC7-6744-47AB-B9C3-281D2C570688}" type="presOf" srcId="{0227E329-B05C-46F6-9583-9D372D1C564D}" destId="{33A6A26D-4ABE-49A2-B057-464827D5EC9B}" srcOrd="1" destOrd="0" presId="urn:microsoft.com/office/officeart/2005/8/layout/radial5"/>
    <dgm:cxn modelId="{3B2EE0D2-BF5F-42F5-83C5-9AEFE6C23A55}" srcId="{A80E2CBF-075B-49C5-84E0-3EE29DDC7A79}" destId="{0D4B40A0-6159-4BC9-8EBE-A7CA2F96AAA7}" srcOrd="3" destOrd="0" parTransId="{0227E329-B05C-46F6-9583-9D372D1C564D}" sibTransId="{C5CBEE73-169E-4FDE-A51F-D734C500EF74}"/>
    <dgm:cxn modelId="{6359CCDB-D6CF-4D68-A42A-2481D4481456}" type="presOf" srcId="{6DAE0E1C-BFCB-4992-9BEC-F76A5867CB83}" destId="{CD14D35C-E0E2-4FB5-9AB5-37D4A0036F14}" srcOrd="0" destOrd="0" presId="urn:microsoft.com/office/officeart/2005/8/layout/radial5"/>
    <dgm:cxn modelId="{2283EEDE-D0EE-453B-A7FA-7B999513879F}" type="presOf" srcId="{342A6338-37CF-45DD-BF76-8D4BC504F615}" destId="{264AB798-69E0-4621-A3EB-FE26DE450608}" srcOrd="0" destOrd="0" presId="urn:microsoft.com/office/officeart/2005/8/layout/radial5"/>
    <dgm:cxn modelId="{A03645E2-B3A2-4F3E-9DFD-A71EF2A9B4E2}" type="presOf" srcId="{AD3C368B-C245-46FA-8230-80E29F96DD36}" destId="{43228A92-D0D5-49F3-A3C5-CE5FF94B9C0E}" srcOrd="1" destOrd="0" presId="urn:microsoft.com/office/officeart/2005/8/layout/radial5"/>
    <dgm:cxn modelId="{AD1C6DF1-8CEE-4510-BB7D-5C680AE1015C}" type="presOf" srcId="{092D2F29-98C9-410B-9571-8BFE059A490F}" destId="{DACA5237-4BA3-4554-8E7A-59E8166F1864}" srcOrd="0" destOrd="0" presId="urn:microsoft.com/office/officeart/2005/8/layout/radial5"/>
    <dgm:cxn modelId="{1CD829F2-D6DA-4F9A-A9B8-4A9AD1D931CA}" type="presOf" srcId="{14A49E2E-3558-4B1C-B793-2BDE5FDC46A9}" destId="{42474582-CDAC-4D35-B41B-C581B22316F4}" srcOrd="0" destOrd="0" presId="urn:microsoft.com/office/officeart/2005/8/layout/radial5"/>
    <dgm:cxn modelId="{FA1159F3-48CD-45B9-B618-357566BA5DD8}" type="presOf" srcId="{0D4B40A0-6159-4BC9-8EBE-A7CA2F96AAA7}" destId="{027CA766-EC88-4AC0-BCB5-DA23388FB912}" srcOrd="0" destOrd="0" presId="urn:microsoft.com/office/officeart/2005/8/layout/radial5"/>
    <dgm:cxn modelId="{D14599F5-859D-40E5-8891-7D6F1BC642B4}" type="presOf" srcId="{D8C77F2A-6D1F-40A8-A312-73450EB6C62A}" destId="{C0E1994E-B866-4A4D-9574-20F33639D59A}" srcOrd="0" destOrd="0" presId="urn:microsoft.com/office/officeart/2005/8/layout/radial5"/>
    <dgm:cxn modelId="{332F78F7-2B2E-46E5-9FC8-2F6E96CE1E65}" type="presOf" srcId="{924A358D-8638-4F51-83FC-8B49664BEB9A}" destId="{08CAB03A-E2FC-4EDB-A1BE-BC7933CD4059}" srcOrd="0" destOrd="0" presId="urn:microsoft.com/office/officeart/2005/8/layout/radial5"/>
    <dgm:cxn modelId="{5162B2FA-ABA3-4D6F-A997-C77E60665DA5}" type="presOf" srcId="{A80E2CBF-075B-49C5-84E0-3EE29DDC7A79}" destId="{EC97B66C-5146-49AE-B289-15D607B679B1}" srcOrd="0" destOrd="0" presId="urn:microsoft.com/office/officeart/2005/8/layout/radial5"/>
    <dgm:cxn modelId="{806076F5-3B2F-4FB5-925B-74467F9E1D6F}" type="presParOf" srcId="{89679C32-0259-4F47-889A-A5C919689A02}" destId="{EC97B66C-5146-49AE-B289-15D607B679B1}" srcOrd="0" destOrd="0" presId="urn:microsoft.com/office/officeart/2005/8/layout/radial5"/>
    <dgm:cxn modelId="{82329EFC-348D-444D-9536-4FE184480E3F}" type="presParOf" srcId="{89679C32-0259-4F47-889A-A5C919689A02}" destId="{7671E6E3-7DEE-4237-B222-A8DFA6D3881D}" srcOrd="1" destOrd="0" presId="urn:microsoft.com/office/officeart/2005/8/layout/radial5"/>
    <dgm:cxn modelId="{8F45C41C-773E-4132-8949-C581266F33CA}" type="presParOf" srcId="{7671E6E3-7DEE-4237-B222-A8DFA6D3881D}" destId="{6D742182-FBDA-4598-BD1F-7D273BF1FD1E}" srcOrd="0" destOrd="0" presId="urn:microsoft.com/office/officeart/2005/8/layout/radial5"/>
    <dgm:cxn modelId="{F0F816D0-263F-43D7-AF92-9535CFB63AE2}" type="presParOf" srcId="{89679C32-0259-4F47-889A-A5C919689A02}" destId="{D85368D2-EA6D-4A13-B11C-F99F5FA5E917}" srcOrd="2" destOrd="0" presId="urn:microsoft.com/office/officeart/2005/8/layout/radial5"/>
    <dgm:cxn modelId="{4BE588C1-53A6-4D50-AD29-40975FAC36F8}" type="presParOf" srcId="{89679C32-0259-4F47-889A-A5C919689A02}" destId="{504A8C26-BBBE-4102-A527-533E332CD26F}" srcOrd="3" destOrd="0" presId="urn:microsoft.com/office/officeart/2005/8/layout/radial5"/>
    <dgm:cxn modelId="{60BE81AB-330C-4121-816A-322E1D4EF420}" type="presParOf" srcId="{504A8C26-BBBE-4102-A527-533E332CD26F}" destId="{F0FFA702-E975-467E-B1C9-055B492C35BD}" srcOrd="0" destOrd="0" presId="urn:microsoft.com/office/officeart/2005/8/layout/radial5"/>
    <dgm:cxn modelId="{BE441C94-48E1-49A5-80A1-ECC7882D4825}" type="presParOf" srcId="{89679C32-0259-4F47-889A-A5C919689A02}" destId="{264AB798-69E0-4621-A3EB-FE26DE450608}" srcOrd="4" destOrd="0" presId="urn:microsoft.com/office/officeart/2005/8/layout/radial5"/>
    <dgm:cxn modelId="{B61799FB-6BBF-4163-8E49-F52F8FBE36C5}" type="presParOf" srcId="{89679C32-0259-4F47-889A-A5C919689A02}" destId="{5FF9E6D2-DEB9-451E-944A-E2D729126906}" srcOrd="5" destOrd="0" presId="urn:microsoft.com/office/officeart/2005/8/layout/radial5"/>
    <dgm:cxn modelId="{297B8000-F7EC-4658-9AFB-D3A86FE148CE}" type="presParOf" srcId="{5FF9E6D2-DEB9-451E-944A-E2D729126906}" destId="{43228A92-D0D5-49F3-A3C5-CE5FF94B9C0E}" srcOrd="0" destOrd="0" presId="urn:microsoft.com/office/officeart/2005/8/layout/radial5"/>
    <dgm:cxn modelId="{638FFFB1-9A85-4541-ADAC-E2BBAE156297}" type="presParOf" srcId="{89679C32-0259-4F47-889A-A5C919689A02}" destId="{DACA5237-4BA3-4554-8E7A-59E8166F1864}" srcOrd="6" destOrd="0" presId="urn:microsoft.com/office/officeart/2005/8/layout/radial5"/>
    <dgm:cxn modelId="{02FE5BD4-C37D-4E35-8AB3-7F26A4ABA011}" type="presParOf" srcId="{89679C32-0259-4F47-889A-A5C919689A02}" destId="{15252229-D963-4D90-85A6-B3DEBF9E3273}" srcOrd="7" destOrd="0" presId="urn:microsoft.com/office/officeart/2005/8/layout/radial5"/>
    <dgm:cxn modelId="{1094C480-6954-40A8-8ABE-55655D3F5DE2}" type="presParOf" srcId="{15252229-D963-4D90-85A6-B3DEBF9E3273}" destId="{33A6A26D-4ABE-49A2-B057-464827D5EC9B}" srcOrd="0" destOrd="0" presId="urn:microsoft.com/office/officeart/2005/8/layout/radial5"/>
    <dgm:cxn modelId="{A1B13D91-1927-4185-87E7-9E5D81A17EC3}" type="presParOf" srcId="{89679C32-0259-4F47-889A-A5C919689A02}" destId="{027CA766-EC88-4AC0-BCB5-DA23388FB912}" srcOrd="8" destOrd="0" presId="urn:microsoft.com/office/officeart/2005/8/layout/radial5"/>
    <dgm:cxn modelId="{D4D08BA4-27DD-45F4-965B-B98A0ADE9502}" type="presParOf" srcId="{89679C32-0259-4F47-889A-A5C919689A02}" destId="{08CAB03A-E2FC-4EDB-A1BE-BC7933CD4059}" srcOrd="9" destOrd="0" presId="urn:microsoft.com/office/officeart/2005/8/layout/radial5"/>
    <dgm:cxn modelId="{45F1F1A0-9F49-4EC6-A545-9A4825DB11D7}" type="presParOf" srcId="{08CAB03A-E2FC-4EDB-A1BE-BC7933CD4059}" destId="{FB9806F0-E793-46D8-A669-D1255D3F4AD6}" srcOrd="0" destOrd="0" presId="urn:microsoft.com/office/officeart/2005/8/layout/radial5"/>
    <dgm:cxn modelId="{CF6B5CE3-F00E-4606-869D-9F16BD5520A5}" type="presParOf" srcId="{89679C32-0259-4F47-889A-A5C919689A02}" destId="{34CB58F9-C52C-4803-B8B3-988C46ACE23B}" srcOrd="10" destOrd="0" presId="urn:microsoft.com/office/officeart/2005/8/layout/radial5"/>
    <dgm:cxn modelId="{F031FE61-B911-45FC-9E51-C10881F76675}" type="presParOf" srcId="{89679C32-0259-4F47-889A-A5C919689A02}" destId="{42474582-CDAC-4D35-B41B-C581B22316F4}" srcOrd="11" destOrd="0" presId="urn:microsoft.com/office/officeart/2005/8/layout/radial5"/>
    <dgm:cxn modelId="{278C0A71-A977-430F-958E-2B372CAD62FF}" type="presParOf" srcId="{42474582-CDAC-4D35-B41B-C581B22316F4}" destId="{CC012C61-37C7-4DF5-8AF5-1FDB1800847B}" srcOrd="0" destOrd="0" presId="urn:microsoft.com/office/officeart/2005/8/layout/radial5"/>
    <dgm:cxn modelId="{A5B456A7-C3EF-47D7-9AF5-74D49C06B5F5}" type="presParOf" srcId="{89679C32-0259-4F47-889A-A5C919689A02}" destId="{4748EC52-DB34-4C4E-A361-340AD6B7FA6F}" srcOrd="12" destOrd="0" presId="urn:microsoft.com/office/officeart/2005/8/layout/radial5"/>
    <dgm:cxn modelId="{5BCC8CE2-C091-4F2F-B1E5-EFB707AFB5A3}" type="presParOf" srcId="{89679C32-0259-4F47-889A-A5C919689A02}" destId="{6CA71CEB-CBD3-4778-8B22-56AAEFD00343}" srcOrd="13" destOrd="0" presId="urn:microsoft.com/office/officeart/2005/8/layout/radial5"/>
    <dgm:cxn modelId="{E9B2F8B0-1142-402B-AF0D-88B505D63C39}" type="presParOf" srcId="{6CA71CEB-CBD3-4778-8B22-56AAEFD00343}" destId="{A3E82500-42B0-40E1-83BA-DD3CECC88BFC}" srcOrd="0" destOrd="0" presId="urn:microsoft.com/office/officeart/2005/8/layout/radial5"/>
    <dgm:cxn modelId="{54AF8A46-FE66-4737-9072-E4155D3FB5C6}" type="presParOf" srcId="{89679C32-0259-4F47-889A-A5C919689A02}" destId="{31378C6C-FF56-44F6-A548-573A20E460A8}" srcOrd="14" destOrd="0" presId="urn:microsoft.com/office/officeart/2005/8/layout/radial5"/>
    <dgm:cxn modelId="{779FF21D-3228-4A27-8A02-EAFE16F265B7}" type="presParOf" srcId="{89679C32-0259-4F47-889A-A5C919689A02}" destId="{5FF913E6-4D29-4873-8D21-31B50C9B366A}" srcOrd="15" destOrd="0" presId="urn:microsoft.com/office/officeart/2005/8/layout/radial5"/>
    <dgm:cxn modelId="{A0D5BB35-1CB0-4559-8DFF-DFD87824B44D}" type="presParOf" srcId="{5FF913E6-4D29-4873-8D21-31B50C9B366A}" destId="{B09C9F1F-6E94-4521-AB91-778CF9766B97}" srcOrd="0" destOrd="0" presId="urn:microsoft.com/office/officeart/2005/8/layout/radial5"/>
    <dgm:cxn modelId="{DF727C39-6C90-4CA0-9B90-B32C9748C626}" type="presParOf" srcId="{89679C32-0259-4F47-889A-A5C919689A02}" destId="{C4E56E07-7E0A-49C0-B049-FC0DED8D9F5C}" srcOrd="16" destOrd="0" presId="urn:microsoft.com/office/officeart/2005/8/layout/radial5"/>
    <dgm:cxn modelId="{DC069514-8CB8-43F0-BF1A-4BE44D459915}" type="presParOf" srcId="{89679C32-0259-4F47-889A-A5C919689A02}" destId="{CD14D35C-E0E2-4FB5-9AB5-37D4A0036F14}" srcOrd="17" destOrd="0" presId="urn:microsoft.com/office/officeart/2005/8/layout/radial5"/>
    <dgm:cxn modelId="{235AD930-AE8C-4872-A923-2043635108CE}" type="presParOf" srcId="{CD14D35C-E0E2-4FB5-9AB5-37D4A0036F14}" destId="{596FEDDB-2A5D-4701-A61F-8496C6CDFDCC}" srcOrd="0" destOrd="0" presId="urn:microsoft.com/office/officeart/2005/8/layout/radial5"/>
    <dgm:cxn modelId="{743C7EF1-4E05-463A-B8A9-FAF42C7C0FDC}" type="presParOf" srcId="{89679C32-0259-4F47-889A-A5C919689A02}" destId="{C0E1994E-B866-4A4D-9574-20F33639D59A}"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2F36CD-7A94-46FC-BBA9-A7CFF83BEC46}" type="doc">
      <dgm:prSet loTypeId="urn:microsoft.com/office/officeart/2005/8/layout/radial5" loCatId="relationship" qsTypeId="urn:microsoft.com/office/officeart/2005/8/quickstyle/simple1" qsCatId="simple" csTypeId="urn:microsoft.com/office/officeart/2005/8/colors/accent2_2" csCatId="accent2" phldr="1"/>
      <dgm:spPr/>
      <dgm:t>
        <a:bodyPr/>
        <a:lstStyle/>
        <a:p>
          <a:endParaRPr lang="es-ES"/>
        </a:p>
      </dgm:t>
    </dgm:pt>
    <dgm:pt modelId="{A80E2CBF-075B-49C5-84E0-3EE29DDC7A79}">
      <dgm:prSet phldrT="[Texto]" custT="1"/>
      <dgm:spPr/>
      <dgm:t>
        <a:bodyPr/>
        <a:lstStyle/>
        <a:p>
          <a:r>
            <a:rPr lang="es-CO" sz="2000" b="1" dirty="0">
              <a:latin typeface="Arial" panose="020B0604020202020204" pitchFamily="34" charset="0"/>
              <a:cs typeface="Arial" panose="020B0604020202020204" pitchFamily="34" charset="0"/>
            </a:rPr>
            <a:t>D/RR</a:t>
          </a:r>
          <a:endParaRPr lang="es-ES" sz="2000" b="1" dirty="0">
            <a:latin typeface="Arial" panose="020B0604020202020204" pitchFamily="34" charset="0"/>
            <a:cs typeface="Arial" panose="020B0604020202020204" pitchFamily="34" charset="0"/>
          </a:endParaRPr>
        </a:p>
      </dgm:t>
    </dgm:pt>
    <dgm:pt modelId="{EDF463C9-D6C6-4D80-B115-50479034DE7C}" type="parTrans" cxnId="{922092C6-45A0-43BB-B4A9-576C54BF334A}">
      <dgm:prSet/>
      <dgm:spPr/>
      <dgm:t>
        <a:bodyPr/>
        <a:lstStyle/>
        <a:p>
          <a:endParaRPr lang="es-ES" sz="2400"/>
        </a:p>
      </dgm:t>
    </dgm:pt>
    <dgm:pt modelId="{2EAEDBA4-FB59-4249-BFC1-8318E4E25BE3}" type="sibTrans" cxnId="{922092C6-45A0-43BB-B4A9-576C54BF334A}">
      <dgm:prSet/>
      <dgm:spPr/>
      <dgm:t>
        <a:bodyPr/>
        <a:lstStyle/>
        <a:p>
          <a:endParaRPr lang="es-ES" sz="2400"/>
        </a:p>
      </dgm:t>
    </dgm:pt>
    <dgm:pt modelId="{DC151CC8-4C60-416D-AB7E-151A51CA52F5}">
      <dgm:prSet phldrT="[Texto]" custT="1"/>
      <dgm:spPr/>
      <dgm:t>
        <a:bodyPr/>
        <a:lstStyle/>
        <a:p>
          <a:r>
            <a:rPr lang="es-CO" sz="1400" dirty="0">
              <a:latin typeface="Arial Narrow" pitchFamily="34" charset="0"/>
              <a:cs typeface="Arial" pitchFamily="34" charset="0"/>
            </a:rPr>
            <a:t>Elaborar el proyecto anual de presupuesto </a:t>
          </a:r>
          <a:endParaRPr lang="es-ES" sz="1400" dirty="0"/>
        </a:p>
      </dgm:t>
    </dgm:pt>
    <dgm:pt modelId="{D1C7C2FD-EECD-498F-8A9D-4D270DFC0E88}" type="parTrans" cxnId="{AA7B9E13-0BF2-46FA-A49C-D92DC7FFD493}">
      <dgm:prSet/>
      <dgm:spPr/>
      <dgm:t>
        <a:bodyPr/>
        <a:lstStyle/>
        <a:p>
          <a:endParaRPr lang="es-ES" sz="2400"/>
        </a:p>
      </dgm:t>
    </dgm:pt>
    <dgm:pt modelId="{0925ABC8-A776-400F-B45B-55D5DBADDBA1}" type="sibTrans" cxnId="{AA7B9E13-0BF2-46FA-A49C-D92DC7FFD493}">
      <dgm:prSet/>
      <dgm:spPr/>
      <dgm:t>
        <a:bodyPr/>
        <a:lstStyle/>
        <a:p>
          <a:endParaRPr lang="es-ES" sz="2400"/>
        </a:p>
      </dgm:t>
    </dgm:pt>
    <dgm:pt modelId="{EBD5E14E-71CD-49FA-9FDB-90DB95F6F11A}">
      <dgm:prSet phldrT="[Texto]" custT="1"/>
      <dgm:spPr/>
      <dgm:t>
        <a:bodyPr/>
        <a:lstStyle/>
        <a:p>
          <a:r>
            <a:rPr lang="es-CO" sz="1400" dirty="0">
              <a:latin typeface="Arial Narrow" pitchFamily="34" charset="0"/>
              <a:cs typeface="Arial" pitchFamily="34" charset="0"/>
            </a:rPr>
            <a:t>Celebrar contratos, suscribir actos administrativos, ordenar gastos FSE</a:t>
          </a:r>
          <a:endParaRPr lang="es-ES" sz="1400" dirty="0"/>
        </a:p>
      </dgm:t>
    </dgm:pt>
    <dgm:pt modelId="{76097FA5-0B02-44DF-A0EF-78DAAE05CE02}" type="parTrans" cxnId="{EF546F0B-14B2-47CC-8CB5-4E19E5CC516B}">
      <dgm:prSet/>
      <dgm:spPr/>
      <dgm:t>
        <a:bodyPr/>
        <a:lstStyle/>
        <a:p>
          <a:endParaRPr lang="es-ES" sz="2400"/>
        </a:p>
      </dgm:t>
    </dgm:pt>
    <dgm:pt modelId="{BF48B071-E1FE-484D-A96E-A7E8145B4372}" type="sibTrans" cxnId="{EF546F0B-14B2-47CC-8CB5-4E19E5CC516B}">
      <dgm:prSet/>
      <dgm:spPr/>
      <dgm:t>
        <a:bodyPr/>
        <a:lstStyle/>
        <a:p>
          <a:endParaRPr lang="es-ES" sz="2400"/>
        </a:p>
      </dgm:t>
    </dgm:pt>
    <dgm:pt modelId="{092D2F29-98C9-410B-9571-8BFE059A490F}">
      <dgm:prSet custT="1"/>
      <dgm:spPr/>
      <dgm:t>
        <a:bodyPr/>
        <a:lstStyle/>
        <a:p>
          <a:r>
            <a:rPr lang="es-CO" sz="1400" dirty="0">
              <a:latin typeface="Arial Narrow" pitchFamily="34" charset="0"/>
              <a:cs typeface="Arial" pitchFamily="34" charset="0"/>
            </a:rPr>
            <a:t>Elaborar el flujo de caja anual</a:t>
          </a:r>
          <a:endParaRPr lang="es-ES" sz="1400" dirty="0">
            <a:latin typeface="Arial Narrow" pitchFamily="34" charset="0"/>
            <a:cs typeface="Arial" pitchFamily="34" charset="0"/>
          </a:endParaRPr>
        </a:p>
      </dgm:t>
    </dgm:pt>
    <dgm:pt modelId="{55E045BC-2D6E-401D-837B-49B161718663}" type="sibTrans" cxnId="{4278EB27-1834-4D2E-8467-7E172A95C397}">
      <dgm:prSet/>
      <dgm:spPr/>
      <dgm:t>
        <a:bodyPr/>
        <a:lstStyle/>
        <a:p>
          <a:endParaRPr lang="es-ES" sz="2400"/>
        </a:p>
      </dgm:t>
    </dgm:pt>
    <dgm:pt modelId="{AD3C368B-C245-46FA-8230-80E29F96DD36}" type="parTrans" cxnId="{4278EB27-1834-4D2E-8467-7E172A95C397}">
      <dgm:prSet/>
      <dgm:spPr/>
      <dgm:t>
        <a:bodyPr/>
        <a:lstStyle/>
        <a:p>
          <a:endParaRPr lang="es-ES" sz="2400"/>
        </a:p>
      </dgm:t>
    </dgm:pt>
    <dgm:pt modelId="{07F154C3-C689-4B24-B48D-CA54DBCA1138}">
      <dgm:prSet/>
      <dgm:spPr/>
      <dgm:t>
        <a:bodyPr/>
        <a:lstStyle/>
        <a:p>
          <a:endParaRPr lang="es-ES"/>
        </a:p>
      </dgm:t>
    </dgm:pt>
    <dgm:pt modelId="{DACE4369-90BA-4801-B0C8-289A02DC3A59}" type="parTrans" cxnId="{5B41D42D-B2BC-4807-8FCF-1CDD8B6EB383}">
      <dgm:prSet/>
      <dgm:spPr/>
      <dgm:t>
        <a:bodyPr/>
        <a:lstStyle/>
        <a:p>
          <a:endParaRPr lang="es-ES" sz="2400"/>
        </a:p>
      </dgm:t>
    </dgm:pt>
    <dgm:pt modelId="{EF82E866-DF86-46FE-8BE6-C2FCF175CD3B}" type="sibTrans" cxnId="{5B41D42D-B2BC-4807-8FCF-1CDD8B6EB383}">
      <dgm:prSet/>
      <dgm:spPr/>
      <dgm:t>
        <a:bodyPr/>
        <a:lstStyle/>
        <a:p>
          <a:endParaRPr lang="es-ES" sz="2400"/>
        </a:p>
      </dgm:t>
    </dgm:pt>
    <dgm:pt modelId="{6D5B207A-9012-4070-93D2-69AC410580E0}">
      <dgm:prSet/>
      <dgm:spPr/>
      <dgm:t>
        <a:bodyPr/>
        <a:lstStyle/>
        <a:p>
          <a:endParaRPr lang="es-ES"/>
        </a:p>
      </dgm:t>
    </dgm:pt>
    <dgm:pt modelId="{84235A78-C3E9-48CE-BAE2-F6D1191BE3DA}" type="parTrans" cxnId="{1773938D-00CA-4D1C-ADD8-161DBC1D7922}">
      <dgm:prSet/>
      <dgm:spPr/>
      <dgm:t>
        <a:bodyPr/>
        <a:lstStyle/>
        <a:p>
          <a:endParaRPr lang="es-ES" sz="2400"/>
        </a:p>
      </dgm:t>
    </dgm:pt>
    <dgm:pt modelId="{95043549-9FC2-4029-8C5E-F858FFF8B106}" type="sibTrans" cxnId="{1773938D-00CA-4D1C-ADD8-161DBC1D7922}">
      <dgm:prSet/>
      <dgm:spPr/>
      <dgm:t>
        <a:bodyPr/>
        <a:lstStyle/>
        <a:p>
          <a:endParaRPr lang="es-ES" sz="2400"/>
        </a:p>
      </dgm:t>
    </dgm:pt>
    <dgm:pt modelId="{82ADD4CA-0ACA-4B03-B0C8-1AC06D50CBE8}">
      <dgm:prSet phldrT="[Texto]" custT="1"/>
      <dgm:spPr/>
      <dgm:t>
        <a:bodyPr/>
        <a:lstStyle/>
        <a:p>
          <a:r>
            <a:rPr lang="es-CO" sz="1400" dirty="0">
              <a:latin typeface="Arial Narrow" pitchFamily="34" charset="0"/>
              <a:cs typeface="Arial" pitchFamily="34" charset="0"/>
            </a:rPr>
            <a:t>Presentar los informes requeridos</a:t>
          </a:r>
          <a:endParaRPr lang="es-ES" sz="1400" dirty="0"/>
        </a:p>
      </dgm:t>
    </dgm:pt>
    <dgm:pt modelId="{F96D224B-3408-47C6-A125-533C0A059651}" type="parTrans" cxnId="{C59FC379-E266-44CA-8815-A8CA58AE1079}">
      <dgm:prSet/>
      <dgm:spPr/>
      <dgm:t>
        <a:bodyPr/>
        <a:lstStyle/>
        <a:p>
          <a:endParaRPr lang="es-ES"/>
        </a:p>
      </dgm:t>
    </dgm:pt>
    <dgm:pt modelId="{2371160D-9F8F-4E2C-BF2F-A55B1F5B4D44}" type="sibTrans" cxnId="{C59FC379-E266-44CA-8815-A8CA58AE1079}">
      <dgm:prSet/>
      <dgm:spPr/>
      <dgm:t>
        <a:bodyPr/>
        <a:lstStyle/>
        <a:p>
          <a:endParaRPr lang="es-ES"/>
        </a:p>
      </dgm:t>
    </dgm:pt>
    <dgm:pt modelId="{CC095132-D7E5-4FB8-B448-B0AC18CF01FA}">
      <dgm:prSet/>
      <dgm:spPr/>
      <dgm:t>
        <a:bodyPr/>
        <a:lstStyle/>
        <a:p>
          <a:r>
            <a:rPr lang="es-CO" dirty="0">
              <a:latin typeface="Arial Narrow" pitchFamily="34" charset="0"/>
              <a:cs typeface="Arial" pitchFamily="34" charset="0"/>
            </a:rPr>
            <a:t>Permitir el acceso a la información y publicidad</a:t>
          </a:r>
          <a:endParaRPr lang="es-ES" dirty="0"/>
        </a:p>
      </dgm:t>
    </dgm:pt>
    <dgm:pt modelId="{43957019-E3B0-4EC5-8E23-E9A4D0D05820}" type="parTrans" cxnId="{59C6387C-4072-4A31-8C68-D74169D036D0}">
      <dgm:prSet/>
      <dgm:spPr/>
      <dgm:t>
        <a:bodyPr/>
        <a:lstStyle/>
        <a:p>
          <a:endParaRPr lang="es-ES"/>
        </a:p>
      </dgm:t>
    </dgm:pt>
    <dgm:pt modelId="{EDF30605-26E1-4095-AFB9-872B98230126}" type="sibTrans" cxnId="{59C6387C-4072-4A31-8C68-D74169D036D0}">
      <dgm:prSet/>
      <dgm:spPr/>
      <dgm:t>
        <a:bodyPr/>
        <a:lstStyle/>
        <a:p>
          <a:endParaRPr lang="es-ES"/>
        </a:p>
      </dgm:t>
    </dgm:pt>
    <dgm:pt modelId="{A0D6D35A-7DA7-4E5A-86F3-A56652F75539}">
      <dgm:prSet/>
      <dgm:spPr/>
      <dgm:t>
        <a:bodyPr/>
        <a:lstStyle/>
        <a:p>
          <a:r>
            <a:rPr lang="es-CO" dirty="0">
              <a:latin typeface="Arial Narrow" pitchFamily="34" charset="0"/>
              <a:cs typeface="Arial" pitchFamily="34" charset="0"/>
            </a:rPr>
            <a:t>Suscribir los estados contables e información financiera</a:t>
          </a:r>
          <a:endParaRPr lang="es-ES" dirty="0"/>
        </a:p>
      </dgm:t>
    </dgm:pt>
    <dgm:pt modelId="{1A6FF052-32EB-4F47-85B6-9F7554C59064}" type="parTrans" cxnId="{25AF4708-30A3-441B-9B15-04117A7882B3}">
      <dgm:prSet/>
      <dgm:spPr/>
      <dgm:t>
        <a:bodyPr/>
        <a:lstStyle/>
        <a:p>
          <a:endParaRPr lang="es-ES"/>
        </a:p>
      </dgm:t>
    </dgm:pt>
    <dgm:pt modelId="{AF25D762-9C63-41A4-9317-28F145D7D2C5}" type="sibTrans" cxnId="{25AF4708-30A3-441B-9B15-04117A7882B3}">
      <dgm:prSet/>
      <dgm:spPr/>
      <dgm:t>
        <a:bodyPr/>
        <a:lstStyle/>
        <a:p>
          <a:endParaRPr lang="es-ES"/>
        </a:p>
      </dgm:t>
    </dgm:pt>
    <dgm:pt modelId="{BD6F933F-035B-4B29-AE73-C842280408A7}">
      <dgm:prSet/>
      <dgm:spPr/>
      <dgm:t>
        <a:bodyPr/>
        <a:lstStyle/>
        <a:p>
          <a:r>
            <a:rPr lang="es-CO" dirty="0">
              <a:latin typeface="Arial Narrow" pitchFamily="34" charset="0"/>
              <a:cs typeface="Arial" pitchFamily="34" charset="0"/>
            </a:rPr>
            <a:t>Realizar rendición de cuentas según la periodicidad normativa</a:t>
          </a:r>
          <a:endParaRPr lang="es-ES" dirty="0"/>
        </a:p>
      </dgm:t>
    </dgm:pt>
    <dgm:pt modelId="{316B0938-5C4D-4523-97A2-B407EAA28FFF}" type="parTrans" cxnId="{CC043BB5-DCFA-4897-A4B1-3759B026A75F}">
      <dgm:prSet/>
      <dgm:spPr/>
      <dgm:t>
        <a:bodyPr/>
        <a:lstStyle/>
        <a:p>
          <a:endParaRPr lang="es-ES"/>
        </a:p>
      </dgm:t>
    </dgm:pt>
    <dgm:pt modelId="{4192DA2F-36DA-4AD0-B639-17A051D686FB}" type="sibTrans" cxnId="{CC043BB5-DCFA-4897-A4B1-3759B026A75F}">
      <dgm:prSet/>
      <dgm:spPr/>
      <dgm:t>
        <a:bodyPr/>
        <a:lstStyle/>
        <a:p>
          <a:endParaRPr lang="es-ES"/>
        </a:p>
      </dgm:t>
    </dgm:pt>
    <dgm:pt modelId="{5B16EC29-127B-4A79-9A84-D5948864B0A1}">
      <dgm:prSet custT="1"/>
      <dgm:spPr/>
      <dgm:t>
        <a:bodyPr/>
        <a:lstStyle/>
        <a:p>
          <a:r>
            <a:rPr lang="es-CO" sz="1400" dirty="0">
              <a:latin typeface="Arial Narrow" pitchFamily="34" charset="0"/>
              <a:cs typeface="Arial" pitchFamily="34" charset="0"/>
            </a:rPr>
            <a:t>Elaborar modificaciones al presupuesto</a:t>
          </a:r>
          <a:endParaRPr lang="es-ES" sz="1400" dirty="0">
            <a:latin typeface="Arial Narrow" pitchFamily="34" charset="0"/>
            <a:cs typeface="Arial" pitchFamily="34" charset="0"/>
          </a:endParaRPr>
        </a:p>
      </dgm:t>
    </dgm:pt>
    <dgm:pt modelId="{DE7B7D5B-5510-445A-A492-FB515FC58079}" type="sibTrans" cxnId="{FC39C72C-F55A-44D0-AD3A-EE9D8B669B92}">
      <dgm:prSet/>
      <dgm:spPr/>
      <dgm:t>
        <a:bodyPr/>
        <a:lstStyle/>
        <a:p>
          <a:endParaRPr lang="es-ES" sz="2400"/>
        </a:p>
      </dgm:t>
    </dgm:pt>
    <dgm:pt modelId="{0F7B204F-C4E6-405B-980B-44DBED2E6923}" type="parTrans" cxnId="{FC39C72C-F55A-44D0-AD3A-EE9D8B669B92}">
      <dgm:prSet/>
      <dgm:spPr/>
      <dgm:t>
        <a:bodyPr/>
        <a:lstStyle/>
        <a:p>
          <a:endParaRPr lang="es-ES" sz="2400"/>
        </a:p>
      </dgm:t>
    </dgm:pt>
    <dgm:pt modelId="{89679C32-0259-4F47-889A-A5C919689A02}" type="pres">
      <dgm:prSet presAssocID="{912F36CD-7A94-46FC-BBA9-A7CFF83BEC46}" presName="Name0" presStyleCnt="0">
        <dgm:presLayoutVars>
          <dgm:chMax val="1"/>
          <dgm:dir/>
          <dgm:animLvl val="ctr"/>
          <dgm:resizeHandles val="exact"/>
        </dgm:presLayoutVars>
      </dgm:prSet>
      <dgm:spPr/>
    </dgm:pt>
    <dgm:pt modelId="{EC97B66C-5146-49AE-B289-15D607B679B1}" type="pres">
      <dgm:prSet presAssocID="{A80E2CBF-075B-49C5-84E0-3EE29DDC7A79}" presName="centerShape" presStyleLbl="node0" presStyleIdx="0" presStyleCnt="1"/>
      <dgm:spPr/>
    </dgm:pt>
    <dgm:pt modelId="{7671E6E3-7DEE-4237-B222-A8DFA6D3881D}" type="pres">
      <dgm:prSet presAssocID="{D1C7C2FD-EECD-498F-8A9D-4D270DFC0E88}" presName="parTrans" presStyleLbl="sibTrans2D1" presStyleIdx="0" presStyleCnt="8"/>
      <dgm:spPr/>
    </dgm:pt>
    <dgm:pt modelId="{6D742182-FBDA-4598-BD1F-7D273BF1FD1E}" type="pres">
      <dgm:prSet presAssocID="{D1C7C2FD-EECD-498F-8A9D-4D270DFC0E88}" presName="connectorText" presStyleLbl="sibTrans2D1" presStyleIdx="0" presStyleCnt="8"/>
      <dgm:spPr/>
    </dgm:pt>
    <dgm:pt modelId="{D85368D2-EA6D-4A13-B11C-F99F5FA5E917}" type="pres">
      <dgm:prSet presAssocID="{DC151CC8-4C60-416D-AB7E-151A51CA52F5}" presName="node" presStyleLbl="node1" presStyleIdx="0" presStyleCnt="8">
        <dgm:presLayoutVars>
          <dgm:bulletEnabled val="1"/>
        </dgm:presLayoutVars>
      </dgm:prSet>
      <dgm:spPr/>
    </dgm:pt>
    <dgm:pt modelId="{5FF9E6D2-DEB9-451E-944A-E2D729126906}" type="pres">
      <dgm:prSet presAssocID="{AD3C368B-C245-46FA-8230-80E29F96DD36}" presName="parTrans" presStyleLbl="sibTrans2D1" presStyleIdx="1" presStyleCnt="8"/>
      <dgm:spPr/>
    </dgm:pt>
    <dgm:pt modelId="{43228A92-D0D5-49F3-A3C5-CE5FF94B9C0E}" type="pres">
      <dgm:prSet presAssocID="{AD3C368B-C245-46FA-8230-80E29F96DD36}" presName="connectorText" presStyleLbl="sibTrans2D1" presStyleIdx="1" presStyleCnt="8"/>
      <dgm:spPr/>
    </dgm:pt>
    <dgm:pt modelId="{DACA5237-4BA3-4554-8E7A-59E8166F1864}" type="pres">
      <dgm:prSet presAssocID="{092D2F29-98C9-410B-9571-8BFE059A490F}" presName="node" presStyleLbl="node1" presStyleIdx="1" presStyleCnt="8">
        <dgm:presLayoutVars>
          <dgm:bulletEnabled val="1"/>
        </dgm:presLayoutVars>
      </dgm:prSet>
      <dgm:spPr/>
    </dgm:pt>
    <dgm:pt modelId="{E1775964-3A83-4536-95E5-AADCA653D7CF}" type="pres">
      <dgm:prSet presAssocID="{316B0938-5C4D-4523-97A2-B407EAA28FFF}" presName="parTrans" presStyleLbl="sibTrans2D1" presStyleIdx="2" presStyleCnt="8"/>
      <dgm:spPr/>
    </dgm:pt>
    <dgm:pt modelId="{53042E2E-E162-4C2B-8A09-65F89999C12C}" type="pres">
      <dgm:prSet presAssocID="{316B0938-5C4D-4523-97A2-B407EAA28FFF}" presName="connectorText" presStyleLbl="sibTrans2D1" presStyleIdx="2" presStyleCnt="8"/>
      <dgm:spPr/>
    </dgm:pt>
    <dgm:pt modelId="{682ECCA8-6653-4BE9-9374-7682CCCF1AF2}" type="pres">
      <dgm:prSet presAssocID="{BD6F933F-035B-4B29-AE73-C842280408A7}" presName="node" presStyleLbl="node1" presStyleIdx="2" presStyleCnt="8">
        <dgm:presLayoutVars>
          <dgm:bulletEnabled val="1"/>
        </dgm:presLayoutVars>
      </dgm:prSet>
      <dgm:spPr/>
    </dgm:pt>
    <dgm:pt modelId="{704ECD6E-506C-4069-B049-ED8C793DC615}" type="pres">
      <dgm:prSet presAssocID="{1A6FF052-32EB-4F47-85B6-9F7554C59064}" presName="parTrans" presStyleLbl="sibTrans2D1" presStyleIdx="3" presStyleCnt="8"/>
      <dgm:spPr/>
    </dgm:pt>
    <dgm:pt modelId="{D214D174-5D3B-4E5F-9BF6-CC965FD04FAB}" type="pres">
      <dgm:prSet presAssocID="{1A6FF052-32EB-4F47-85B6-9F7554C59064}" presName="connectorText" presStyleLbl="sibTrans2D1" presStyleIdx="3" presStyleCnt="8"/>
      <dgm:spPr/>
    </dgm:pt>
    <dgm:pt modelId="{5E57017A-36EB-40F4-8FA3-A1B45D260B75}" type="pres">
      <dgm:prSet presAssocID="{A0D6D35A-7DA7-4E5A-86F3-A56652F75539}" presName="node" presStyleLbl="node1" presStyleIdx="3" presStyleCnt="8">
        <dgm:presLayoutVars>
          <dgm:bulletEnabled val="1"/>
        </dgm:presLayoutVars>
      </dgm:prSet>
      <dgm:spPr/>
    </dgm:pt>
    <dgm:pt modelId="{06AB3AC7-1A7F-4C22-AB23-3F4FB76A3510}" type="pres">
      <dgm:prSet presAssocID="{F96D224B-3408-47C6-A125-533C0A059651}" presName="parTrans" presStyleLbl="sibTrans2D1" presStyleIdx="4" presStyleCnt="8"/>
      <dgm:spPr/>
    </dgm:pt>
    <dgm:pt modelId="{6252D3E7-399E-4FD4-9470-DC08EA22D24F}" type="pres">
      <dgm:prSet presAssocID="{F96D224B-3408-47C6-A125-533C0A059651}" presName="connectorText" presStyleLbl="sibTrans2D1" presStyleIdx="4" presStyleCnt="8"/>
      <dgm:spPr/>
    </dgm:pt>
    <dgm:pt modelId="{7E584D25-D737-42D9-948B-2222F5ADA623}" type="pres">
      <dgm:prSet presAssocID="{82ADD4CA-0ACA-4B03-B0C8-1AC06D50CBE8}" presName="node" presStyleLbl="node1" presStyleIdx="4" presStyleCnt="8">
        <dgm:presLayoutVars>
          <dgm:bulletEnabled val="1"/>
        </dgm:presLayoutVars>
      </dgm:prSet>
      <dgm:spPr/>
    </dgm:pt>
    <dgm:pt modelId="{85C34123-6F55-4A31-BFB8-524B4CC42202}" type="pres">
      <dgm:prSet presAssocID="{43957019-E3B0-4EC5-8E23-E9A4D0D05820}" presName="parTrans" presStyleLbl="sibTrans2D1" presStyleIdx="5" presStyleCnt="8"/>
      <dgm:spPr/>
    </dgm:pt>
    <dgm:pt modelId="{ACC1E897-D5F4-4221-8122-F630187584B1}" type="pres">
      <dgm:prSet presAssocID="{43957019-E3B0-4EC5-8E23-E9A4D0D05820}" presName="connectorText" presStyleLbl="sibTrans2D1" presStyleIdx="5" presStyleCnt="8"/>
      <dgm:spPr/>
    </dgm:pt>
    <dgm:pt modelId="{64751564-ACDC-4563-9C01-1AC11F48B4EB}" type="pres">
      <dgm:prSet presAssocID="{CC095132-D7E5-4FB8-B448-B0AC18CF01FA}" presName="node" presStyleLbl="node1" presStyleIdx="5" presStyleCnt="8">
        <dgm:presLayoutVars>
          <dgm:bulletEnabled val="1"/>
        </dgm:presLayoutVars>
      </dgm:prSet>
      <dgm:spPr/>
    </dgm:pt>
    <dgm:pt modelId="{6CA71CEB-CBD3-4778-8B22-56AAEFD00343}" type="pres">
      <dgm:prSet presAssocID="{0F7B204F-C4E6-405B-980B-44DBED2E6923}" presName="parTrans" presStyleLbl="sibTrans2D1" presStyleIdx="6" presStyleCnt="8"/>
      <dgm:spPr/>
    </dgm:pt>
    <dgm:pt modelId="{A3E82500-42B0-40E1-83BA-DD3CECC88BFC}" type="pres">
      <dgm:prSet presAssocID="{0F7B204F-C4E6-405B-980B-44DBED2E6923}" presName="connectorText" presStyleLbl="sibTrans2D1" presStyleIdx="6" presStyleCnt="8"/>
      <dgm:spPr/>
    </dgm:pt>
    <dgm:pt modelId="{31378C6C-FF56-44F6-A548-573A20E460A8}" type="pres">
      <dgm:prSet presAssocID="{5B16EC29-127B-4A79-9A84-D5948864B0A1}" presName="node" presStyleLbl="node1" presStyleIdx="6" presStyleCnt="8">
        <dgm:presLayoutVars>
          <dgm:bulletEnabled val="1"/>
        </dgm:presLayoutVars>
      </dgm:prSet>
      <dgm:spPr/>
    </dgm:pt>
    <dgm:pt modelId="{0E625AB5-822F-48DE-9D8C-95C158FFC3F6}" type="pres">
      <dgm:prSet presAssocID="{76097FA5-0B02-44DF-A0EF-78DAAE05CE02}" presName="parTrans" presStyleLbl="sibTrans2D1" presStyleIdx="7" presStyleCnt="8"/>
      <dgm:spPr/>
    </dgm:pt>
    <dgm:pt modelId="{C69DA9B8-DA93-447C-ACC4-532C8C685915}" type="pres">
      <dgm:prSet presAssocID="{76097FA5-0B02-44DF-A0EF-78DAAE05CE02}" presName="connectorText" presStyleLbl="sibTrans2D1" presStyleIdx="7" presStyleCnt="8"/>
      <dgm:spPr/>
    </dgm:pt>
    <dgm:pt modelId="{8D7AC6E6-BDCA-44C6-8025-DB2FF572FB3A}" type="pres">
      <dgm:prSet presAssocID="{EBD5E14E-71CD-49FA-9FDB-90DB95F6F11A}" presName="node" presStyleLbl="node1" presStyleIdx="7" presStyleCnt="8" custScaleX="114662" custScaleY="114798">
        <dgm:presLayoutVars>
          <dgm:bulletEnabled val="1"/>
        </dgm:presLayoutVars>
      </dgm:prSet>
      <dgm:spPr/>
    </dgm:pt>
  </dgm:ptLst>
  <dgm:cxnLst>
    <dgm:cxn modelId="{25AF4708-30A3-441B-9B15-04117A7882B3}" srcId="{A80E2CBF-075B-49C5-84E0-3EE29DDC7A79}" destId="{A0D6D35A-7DA7-4E5A-86F3-A56652F75539}" srcOrd="3" destOrd="0" parTransId="{1A6FF052-32EB-4F47-85B6-9F7554C59064}" sibTransId="{AF25D762-9C63-41A4-9317-28F145D7D2C5}"/>
    <dgm:cxn modelId="{EF546F0B-14B2-47CC-8CB5-4E19E5CC516B}" srcId="{A80E2CBF-075B-49C5-84E0-3EE29DDC7A79}" destId="{EBD5E14E-71CD-49FA-9FDB-90DB95F6F11A}" srcOrd="7" destOrd="0" parTransId="{76097FA5-0B02-44DF-A0EF-78DAAE05CE02}" sibTransId="{BF48B071-E1FE-484D-A96E-A7E8145B4372}"/>
    <dgm:cxn modelId="{AA7B9E13-0BF2-46FA-A49C-D92DC7FFD493}" srcId="{A80E2CBF-075B-49C5-84E0-3EE29DDC7A79}" destId="{DC151CC8-4C60-416D-AB7E-151A51CA52F5}" srcOrd="0" destOrd="0" parTransId="{D1C7C2FD-EECD-498F-8A9D-4D270DFC0E88}" sibTransId="{0925ABC8-A776-400F-B45B-55D5DBADDBA1}"/>
    <dgm:cxn modelId="{D332BE1A-54B5-4687-BDC2-F2203378E7AF}" type="presOf" srcId="{F96D224B-3408-47C6-A125-533C0A059651}" destId="{6252D3E7-399E-4FD4-9470-DC08EA22D24F}" srcOrd="1" destOrd="0" presId="urn:microsoft.com/office/officeart/2005/8/layout/radial5"/>
    <dgm:cxn modelId="{6D23711F-EBEF-4074-939B-86859D4F3CF5}" type="presOf" srcId="{0F7B204F-C4E6-405B-980B-44DBED2E6923}" destId="{A3E82500-42B0-40E1-83BA-DD3CECC88BFC}" srcOrd="1" destOrd="0" presId="urn:microsoft.com/office/officeart/2005/8/layout/radial5"/>
    <dgm:cxn modelId="{832B1623-79C5-4D7C-B505-43624F92AE51}" type="presOf" srcId="{316B0938-5C4D-4523-97A2-B407EAA28FFF}" destId="{E1775964-3A83-4536-95E5-AADCA653D7CF}" srcOrd="0" destOrd="0" presId="urn:microsoft.com/office/officeart/2005/8/layout/radial5"/>
    <dgm:cxn modelId="{4278EB27-1834-4D2E-8467-7E172A95C397}" srcId="{A80E2CBF-075B-49C5-84E0-3EE29DDC7A79}" destId="{092D2F29-98C9-410B-9571-8BFE059A490F}" srcOrd="1" destOrd="0" parTransId="{AD3C368B-C245-46FA-8230-80E29F96DD36}" sibTransId="{55E045BC-2D6E-401D-837B-49B161718663}"/>
    <dgm:cxn modelId="{5A6CE72A-F79F-4628-B2B0-5E815A5DBE5E}" type="presOf" srcId="{AD3C368B-C245-46FA-8230-80E29F96DD36}" destId="{5FF9E6D2-DEB9-451E-944A-E2D729126906}" srcOrd="0" destOrd="0" presId="urn:microsoft.com/office/officeart/2005/8/layout/radial5"/>
    <dgm:cxn modelId="{FC39C72C-F55A-44D0-AD3A-EE9D8B669B92}" srcId="{A80E2CBF-075B-49C5-84E0-3EE29DDC7A79}" destId="{5B16EC29-127B-4A79-9A84-D5948864B0A1}" srcOrd="6" destOrd="0" parTransId="{0F7B204F-C4E6-405B-980B-44DBED2E6923}" sibTransId="{DE7B7D5B-5510-445A-A492-FB515FC58079}"/>
    <dgm:cxn modelId="{5B41D42D-B2BC-4807-8FCF-1CDD8B6EB383}" srcId="{912F36CD-7A94-46FC-BBA9-A7CFF83BEC46}" destId="{07F154C3-C689-4B24-B48D-CA54DBCA1138}" srcOrd="1" destOrd="0" parTransId="{DACE4369-90BA-4801-B0C8-289A02DC3A59}" sibTransId="{EF82E866-DF86-46FE-8BE6-C2FCF175CD3B}"/>
    <dgm:cxn modelId="{9EE48B37-AD0A-4DA8-9606-C5DEE0485C6F}" type="presOf" srcId="{DC151CC8-4C60-416D-AB7E-151A51CA52F5}" destId="{D85368D2-EA6D-4A13-B11C-F99F5FA5E917}" srcOrd="0" destOrd="0" presId="urn:microsoft.com/office/officeart/2005/8/layout/radial5"/>
    <dgm:cxn modelId="{390D2B3F-C576-41F1-A25E-8E0189AD62BE}" type="presOf" srcId="{912F36CD-7A94-46FC-BBA9-A7CFF83BEC46}" destId="{89679C32-0259-4F47-889A-A5C919689A02}" srcOrd="0" destOrd="0" presId="urn:microsoft.com/office/officeart/2005/8/layout/radial5"/>
    <dgm:cxn modelId="{4F823A5D-EAE2-4A4E-A500-626CE47D01E6}" type="presOf" srcId="{D1C7C2FD-EECD-498F-8A9D-4D270DFC0E88}" destId="{6D742182-FBDA-4598-BD1F-7D273BF1FD1E}" srcOrd="1" destOrd="0" presId="urn:microsoft.com/office/officeart/2005/8/layout/radial5"/>
    <dgm:cxn modelId="{07A61744-0A3A-4C0B-AE4E-1FD34E36434B}" type="presOf" srcId="{F96D224B-3408-47C6-A125-533C0A059651}" destId="{06AB3AC7-1A7F-4C22-AB23-3F4FB76A3510}" srcOrd="0" destOrd="0" presId="urn:microsoft.com/office/officeart/2005/8/layout/radial5"/>
    <dgm:cxn modelId="{7ADC7444-B294-4129-9E45-80C9A94C0F92}" type="presOf" srcId="{82ADD4CA-0ACA-4B03-B0C8-1AC06D50CBE8}" destId="{7E584D25-D737-42D9-948B-2222F5ADA623}" srcOrd="0" destOrd="0" presId="urn:microsoft.com/office/officeart/2005/8/layout/radial5"/>
    <dgm:cxn modelId="{47CB8644-09B6-4962-A9F8-0DB498D738E0}" type="presOf" srcId="{1A6FF052-32EB-4F47-85B6-9F7554C59064}" destId="{D214D174-5D3B-4E5F-9BF6-CC965FD04FAB}" srcOrd="1" destOrd="0" presId="urn:microsoft.com/office/officeart/2005/8/layout/radial5"/>
    <dgm:cxn modelId="{218F9E6A-906B-40F3-9AD2-264E51553091}" type="presOf" srcId="{A80E2CBF-075B-49C5-84E0-3EE29DDC7A79}" destId="{EC97B66C-5146-49AE-B289-15D607B679B1}" srcOrd="0" destOrd="0" presId="urn:microsoft.com/office/officeart/2005/8/layout/radial5"/>
    <dgm:cxn modelId="{90DF7651-E336-47C4-98F4-23FE6787BC12}" type="presOf" srcId="{5B16EC29-127B-4A79-9A84-D5948864B0A1}" destId="{31378C6C-FF56-44F6-A548-573A20E460A8}" srcOrd="0" destOrd="0" presId="urn:microsoft.com/office/officeart/2005/8/layout/radial5"/>
    <dgm:cxn modelId="{6DB99776-452F-4A90-821E-228CD750D294}" type="presOf" srcId="{AD3C368B-C245-46FA-8230-80E29F96DD36}" destId="{43228A92-D0D5-49F3-A3C5-CE5FF94B9C0E}" srcOrd="1" destOrd="0" presId="urn:microsoft.com/office/officeart/2005/8/layout/radial5"/>
    <dgm:cxn modelId="{0AEB5578-12B3-467A-BC1A-64E640A30BCF}" type="presOf" srcId="{A0D6D35A-7DA7-4E5A-86F3-A56652F75539}" destId="{5E57017A-36EB-40F4-8FA3-A1B45D260B75}" srcOrd="0" destOrd="0" presId="urn:microsoft.com/office/officeart/2005/8/layout/radial5"/>
    <dgm:cxn modelId="{C59FC379-E266-44CA-8815-A8CA58AE1079}" srcId="{A80E2CBF-075B-49C5-84E0-3EE29DDC7A79}" destId="{82ADD4CA-0ACA-4B03-B0C8-1AC06D50CBE8}" srcOrd="4" destOrd="0" parTransId="{F96D224B-3408-47C6-A125-533C0A059651}" sibTransId="{2371160D-9F8F-4E2C-BF2F-A55B1F5B4D44}"/>
    <dgm:cxn modelId="{3C71D37A-D999-4813-B07C-6ACBF5E1A375}" type="presOf" srcId="{76097FA5-0B02-44DF-A0EF-78DAAE05CE02}" destId="{C69DA9B8-DA93-447C-ACC4-532C8C685915}" srcOrd="1" destOrd="0" presId="urn:microsoft.com/office/officeart/2005/8/layout/radial5"/>
    <dgm:cxn modelId="{59C6387C-4072-4A31-8C68-D74169D036D0}" srcId="{A80E2CBF-075B-49C5-84E0-3EE29DDC7A79}" destId="{CC095132-D7E5-4FB8-B448-B0AC18CF01FA}" srcOrd="5" destOrd="0" parTransId="{43957019-E3B0-4EC5-8E23-E9A4D0D05820}" sibTransId="{EDF30605-26E1-4095-AFB9-872B98230126}"/>
    <dgm:cxn modelId="{1773938D-00CA-4D1C-ADD8-161DBC1D7922}" srcId="{912F36CD-7A94-46FC-BBA9-A7CFF83BEC46}" destId="{6D5B207A-9012-4070-93D2-69AC410580E0}" srcOrd="2" destOrd="0" parTransId="{84235A78-C3E9-48CE-BAE2-F6D1191BE3DA}" sibTransId="{95043549-9FC2-4029-8C5E-F858FFF8B106}"/>
    <dgm:cxn modelId="{9D616C94-D59F-45D4-A442-B48456C80838}" type="presOf" srcId="{BD6F933F-035B-4B29-AE73-C842280408A7}" destId="{682ECCA8-6653-4BE9-9374-7682CCCF1AF2}" srcOrd="0" destOrd="0" presId="urn:microsoft.com/office/officeart/2005/8/layout/radial5"/>
    <dgm:cxn modelId="{120A69A4-96EA-4A91-B9F6-DA5C4595BA2F}" type="presOf" srcId="{CC095132-D7E5-4FB8-B448-B0AC18CF01FA}" destId="{64751564-ACDC-4563-9C01-1AC11F48B4EB}" srcOrd="0" destOrd="0" presId="urn:microsoft.com/office/officeart/2005/8/layout/radial5"/>
    <dgm:cxn modelId="{7DC620A6-B137-40A2-BBAC-C5E288860BFE}" type="presOf" srcId="{43957019-E3B0-4EC5-8E23-E9A4D0D05820}" destId="{ACC1E897-D5F4-4221-8122-F630187584B1}" srcOrd="1" destOrd="0" presId="urn:microsoft.com/office/officeart/2005/8/layout/radial5"/>
    <dgm:cxn modelId="{23BE8CB4-F2E9-4C1E-8DB6-86ED1EBAB0A9}" type="presOf" srcId="{EBD5E14E-71CD-49FA-9FDB-90DB95F6F11A}" destId="{8D7AC6E6-BDCA-44C6-8025-DB2FF572FB3A}" srcOrd="0" destOrd="0" presId="urn:microsoft.com/office/officeart/2005/8/layout/radial5"/>
    <dgm:cxn modelId="{CC043BB5-DCFA-4897-A4B1-3759B026A75F}" srcId="{A80E2CBF-075B-49C5-84E0-3EE29DDC7A79}" destId="{BD6F933F-035B-4B29-AE73-C842280408A7}" srcOrd="2" destOrd="0" parTransId="{316B0938-5C4D-4523-97A2-B407EAA28FFF}" sibTransId="{4192DA2F-36DA-4AD0-B639-17A051D686FB}"/>
    <dgm:cxn modelId="{06971AB8-2DD5-4146-8050-FF50FBAFD682}" type="presOf" srcId="{316B0938-5C4D-4523-97A2-B407EAA28FFF}" destId="{53042E2E-E162-4C2B-8A09-65F89999C12C}" srcOrd="1" destOrd="0" presId="urn:microsoft.com/office/officeart/2005/8/layout/radial5"/>
    <dgm:cxn modelId="{922092C6-45A0-43BB-B4A9-576C54BF334A}" srcId="{912F36CD-7A94-46FC-BBA9-A7CFF83BEC46}" destId="{A80E2CBF-075B-49C5-84E0-3EE29DDC7A79}" srcOrd="0" destOrd="0" parTransId="{EDF463C9-D6C6-4D80-B115-50479034DE7C}" sibTransId="{2EAEDBA4-FB59-4249-BFC1-8318E4E25BE3}"/>
    <dgm:cxn modelId="{8EB675CF-BCF3-4399-87C9-81F88E327E96}" type="presOf" srcId="{D1C7C2FD-EECD-498F-8A9D-4D270DFC0E88}" destId="{7671E6E3-7DEE-4237-B222-A8DFA6D3881D}" srcOrd="0" destOrd="0" presId="urn:microsoft.com/office/officeart/2005/8/layout/radial5"/>
    <dgm:cxn modelId="{7A191FD0-2562-4FA0-AA65-C1F197F349B4}" type="presOf" srcId="{76097FA5-0B02-44DF-A0EF-78DAAE05CE02}" destId="{0E625AB5-822F-48DE-9D8C-95C158FFC3F6}" srcOrd="0" destOrd="0" presId="urn:microsoft.com/office/officeart/2005/8/layout/radial5"/>
    <dgm:cxn modelId="{47F17CD2-B0F0-42A0-9C02-814298078A16}" type="presOf" srcId="{0F7B204F-C4E6-405B-980B-44DBED2E6923}" destId="{6CA71CEB-CBD3-4778-8B22-56AAEFD00343}" srcOrd="0" destOrd="0" presId="urn:microsoft.com/office/officeart/2005/8/layout/radial5"/>
    <dgm:cxn modelId="{1170C9D2-86E5-43E0-86FE-C0DA44B78EBF}" type="presOf" srcId="{1A6FF052-32EB-4F47-85B6-9F7554C59064}" destId="{704ECD6E-506C-4069-B049-ED8C793DC615}" srcOrd="0" destOrd="0" presId="urn:microsoft.com/office/officeart/2005/8/layout/radial5"/>
    <dgm:cxn modelId="{EE3E5FE7-EBEE-4FB8-839E-4DF386C19DC4}" type="presOf" srcId="{092D2F29-98C9-410B-9571-8BFE059A490F}" destId="{DACA5237-4BA3-4554-8E7A-59E8166F1864}" srcOrd="0" destOrd="0" presId="urn:microsoft.com/office/officeart/2005/8/layout/radial5"/>
    <dgm:cxn modelId="{7D2D97FA-8C1A-41A7-AA92-2460EEEDAE42}" type="presOf" srcId="{43957019-E3B0-4EC5-8E23-E9A4D0D05820}" destId="{85C34123-6F55-4A31-BFB8-524B4CC42202}" srcOrd="0" destOrd="0" presId="urn:microsoft.com/office/officeart/2005/8/layout/radial5"/>
    <dgm:cxn modelId="{DE778AAA-3F44-4384-9D64-6F396CD30FEC}" type="presParOf" srcId="{89679C32-0259-4F47-889A-A5C919689A02}" destId="{EC97B66C-5146-49AE-B289-15D607B679B1}" srcOrd="0" destOrd="0" presId="urn:microsoft.com/office/officeart/2005/8/layout/radial5"/>
    <dgm:cxn modelId="{D316A1DF-71D3-4E15-A1C1-21475B3983D7}" type="presParOf" srcId="{89679C32-0259-4F47-889A-A5C919689A02}" destId="{7671E6E3-7DEE-4237-B222-A8DFA6D3881D}" srcOrd="1" destOrd="0" presId="urn:microsoft.com/office/officeart/2005/8/layout/radial5"/>
    <dgm:cxn modelId="{79381127-CDCC-4D03-858E-1744CC83315C}" type="presParOf" srcId="{7671E6E3-7DEE-4237-B222-A8DFA6D3881D}" destId="{6D742182-FBDA-4598-BD1F-7D273BF1FD1E}" srcOrd="0" destOrd="0" presId="urn:microsoft.com/office/officeart/2005/8/layout/radial5"/>
    <dgm:cxn modelId="{66247F84-D779-4BE0-940A-1B57C43B7116}" type="presParOf" srcId="{89679C32-0259-4F47-889A-A5C919689A02}" destId="{D85368D2-EA6D-4A13-B11C-F99F5FA5E917}" srcOrd="2" destOrd="0" presId="urn:microsoft.com/office/officeart/2005/8/layout/radial5"/>
    <dgm:cxn modelId="{42270E8C-960E-4E68-A407-C23A1AA40E0D}" type="presParOf" srcId="{89679C32-0259-4F47-889A-A5C919689A02}" destId="{5FF9E6D2-DEB9-451E-944A-E2D729126906}" srcOrd="3" destOrd="0" presId="urn:microsoft.com/office/officeart/2005/8/layout/radial5"/>
    <dgm:cxn modelId="{6F33343B-25E9-47B6-920E-D964C8B0D4F8}" type="presParOf" srcId="{5FF9E6D2-DEB9-451E-944A-E2D729126906}" destId="{43228A92-D0D5-49F3-A3C5-CE5FF94B9C0E}" srcOrd="0" destOrd="0" presId="urn:microsoft.com/office/officeart/2005/8/layout/radial5"/>
    <dgm:cxn modelId="{190A73BE-1E52-4584-8C8A-CAA3D59CCC0F}" type="presParOf" srcId="{89679C32-0259-4F47-889A-A5C919689A02}" destId="{DACA5237-4BA3-4554-8E7A-59E8166F1864}" srcOrd="4" destOrd="0" presId="urn:microsoft.com/office/officeart/2005/8/layout/radial5"/>
    <dgm:cxn modelId="{6BAB4B95-7964-42D5-98D1-C022E969B220}" type="presParOf" srcId="{89679C32-0259-4F47-889A-A5C919689A02}" destId="{E1775964-3A83-4536-95E5-AADCA653D7CF}" srcOrd="5" destOrd="0" presId="urn:microsoft.com/office/officeart/2005/8/layout/radial5"/>
    <dgm:cxn modelId="{096D836D-6730-4C91-BF6B-A37819644FE7}" type="presParOf" srcId="{E1775964-3A83-4536-95E5-AADCA653D7CF}" destId="{53042E2E-E162-4C2B-8A09-65F89999C12C}" srcOrd="0" destOrd="0" presId="urn:microsoft.com/office/officeart/2005/8/layout/radial5"/>
    <dgm:cxn modelId="{018E62F2-1208-4F14-A1BD-613D67EF9523}" type="presParOf" srcId="{89679C32-0259-4F47-889A-A5C919689A02}" destId="{682ECCA8-6653-4BE9-9374-7682CCCF1AF2}" srcOrd="6" destOrd="0" presId="urn:microsoft.com/office/officeart/2005/8/layout/radial5"/>
    <dgm:cxn modelId="{57B41EC7-730A-4557-925E-9B07669B43D3}" type="presParOf" srcId="{89679C32-0259-4F47-889A-A5C919689A02}" destId="{704ECD6E-506C-4069-B049-ED8C793DC615}" srcOrd="7" destOrd="0" presId="urn:microsoft.com/office/officeart/2005/8/layout/radial5"/>
    <dgm:cxn modelId="{8967A3C6-5042-4BCE-BE53-F42312442C0E}" type="presParOf" srcId="{704ECD6E-506C-4069-B049-ED8C793DC615}" destId="{D214D174-5D3B-4E5F-9BF6-CC965FD04FAB}" srcOrd="0" destOrd="0" presId="urn:microsoft.com/office/officeart/2005/8/layout/radial5"/>
    <dgm:cxn modelId="{A3629219-179C-42D7-8175-E934C32A6E5E}" type="presParOf" srcId="{89679C32-0259-4F47-889A-A5C919689A02}" destId="{5E57017A-36EB-40F4-8FA3-A1B45D260B75}" srcOrd="8" destOrd="0" presId="urn:microsoft.com/office/officeart/2005/8/layout/radial5"/>
    <dgm:cxn modelId="{F83A866E-58C8-482F-A5B6-293EC9BCFD99}" type="presParOf" srcId="{89679C32-0259-4F47-889A-A5C919689A02}" destId="{06AB3AC7-1A7F-4C22-AB23-3F4FB76A3510}" srcOrd="9" destOrd="0" presId="urn:microsoft.com/office/officeart/2005/8/layout/radial5"/>
    <dgm:cxn modelId="{2DB71AF2-31A1-43A7-A04F-0E13BF54AC88}" type="presParOf" srcId="{06AB3AC7-1A7F-4C22-AB23-3F4FB76A3510}" destId="{6252D3E7-399E-4FD4-9470-DC08EA22D24F}" srcOrd="0" destOrd="0" presId="urn:microsoft.com/office/officeart/2005/8/layout/radial5"/>
    <dgm:cxn modelId="{8F934F87-8F7D-4A6D-9BC7-A61E237E0736}" type="presParOf" srcId="{89679C32-0259-4F47-889A-A5C919689A02}" destId="{7E584D25-D737-42D9-948B-2222F5ADA623}" srcOrd="10" destOrd="0" presId="urn:microsoft.com/office/officeart/2005/8/layout/radial5"/>
    <dgm:cxn modelId="{A7FDF7F4-3476-46C2-97C1-0A6DE82FEB74}" type="presParOf" srcId="{89679C32-0259-4F47-889A-A5C919689A02}" destId="{85C34123-6F55-4A31-BFB8-524B4CC42202}" srcOrd="11" destOrd="0" presId="urn:microsoft.com/office/officeart/2005/8/layout/radial5"/>
    <dgm:cxn modelId="{D0341079-2F9C-475F-AD44-257A8C7C691B}" type="presParOf" srcId="{85C34123-6F55-4A31-BFB8-524B4CC42202}" destId="{ACC1E897-D5F4-4221-8122-F630187584B1}" srcOrd="0" destOrd="0" presId="urn:microsoft.com/office/officeart/2005/8/layout/radial5"/>
    <dgm:cxn modelId="{36BA5B9C-8F32-44B5-A44E-4F20D0B472C6}" type="presParOf" srcId="{89679C32-0259-4F47-889A-A5C919689A02}" destId="{64751564-ACDC-4563-9C01-1AC11F48B4EB}" srcOrd="12" destOrd="0" presId="urn:microsoft.com/office/officeart/2005/8/layout/radial5"/>
    <dgm:cxn modelId="{39989CAC-7E82-4180-91B2-0D80B9393DE7}" type="presParOf" srcId="{89679C32-0259-4F47-889A-A5C919689A02}" destId="{6CA71CEB-CBD3-4778-8B22-56AAEFD00343}" srcOrd="13" destOrd="0" presId="urn:microsoft.com/office/officeart/2005/8/layout/radial5"/>
    <dgm:cxn modelId="{F906B17B-EADE-40E9-BD83-47B4C4090DD9}" type="presParOf" srcId="{6CA71CEB-CBD3-4778-8B22-56AAEFD00343}" destId="{A3E82500-42B0-40E1-83BA-DD3CECC88BFC}" srcOrd="0" destOrd="0" presId="urn:microsoft.com/office/officeart/2005/8/layout/radial5"/>
    <dgm:cxn modelId="{0390900B-3F35-4FBA-A816-107FD6E8D418}" type="presParOf" srcId="{89679C32-0259-4F47-889A-A5C919689A02}" destId="{31378C6C-FF56-44F6-A548-573A20E460A8}" srcOrd="14" destOrd="0" presId="urn:microsoft.com/office/officeart/2005/8/layout/radial5"/>
    <dgm:cxn modelId="{7D6AB59F-29E4-4814-805F-B541C0B7A811}" type="presParOf" srcId="{89679C32-0259-4F47-889A-A5C919689A02}" destId="{0E625AB5-822F-48DE-9D8C-95C158FFC3F6}" srcOrd="15" destOrd="0" presId="urn:microsoft.com/office/officeart/2005/8/layout/radial5"/>
    <dgm:cxn modelId="{C95A24C1-EB6A-42E4-90DA-DF75D6B44A2A}" type="presParOf" srcId="{0E625AB5-822F-48DE-9D8C-95C158FFC3F6}" destId="{C69DA9B8-DA93-447C-ACC4-532C8C685915}" srcOrd="0" destOrd="0" presId="urn:microsoft.com/office/officeart/2005/8/layout/radial5"/>
    <dgm:cxn modelId="{0839C113-9362-4EA8-B56E-9ECC0BAFE8EB}" type="presParOf" srcId="{89679C32-0259-4F47-889A-A5C919689A02}" destId="{8D7AC6E6-BDCA-44C6-8025-DB2FF572FB3A}"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50CBD4-B802-4D73-812D-F0FD8768A213}"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S"/>
        </a:p>
      </dgm:t>
    </dgm:pt>
    <dgm:pt modelId="{4965AD33-FA8C-43E5-9408-ACEDA6D3A00B}">
      <dgm:prSet phldrT="[Texto]" custT="1"/>
      <dgm:spPr/>
      <dgm:t>
        <a:bodyPr/>
        <a:lstStyle/>
        <a:p>
          <a:r>
            <a:rPr lang="es-CO" sz="1400" b="1" dirty="0">
              <a:latin typeface="Arial" panose="020B0604020202020204" pitchFamily="34" charset="0"/>
              <a:cs typeface="Arial" panose="020B0604020202020204" pitchFamily="34" charset="0"/>
            </a:rPr>
            <a:t>PRESUPUESTO</a:t>
          </a:r>
          <a:endParaRPr lang="es-ES" sz="1400" b="1" dirty="0">
            <a:latin typeface="Arial" panose="020B0604020202020204" pitchFamily="34" charset="0"/>
            <a:cs typeface="Arial" panose="020B0604020202020204" pitchFamily="34" charset="0"/>
          </a:endParaRPr>
        </a:p>
      </dgm:t>
    </dgm:pt>
    <dgm:pt modelId="{679954F2-30C5-4A90-979D-AE1344B54E3D}" type="parTrans" cxnId="{CB79EB6F-D112-4040-9162-8CEBDD51D7DD}">
      <dgm:prSet/>
      <dgm:spPr/>
      <dgm:t>
        <a:bodyPr/>
        <a:lstStyle/>
        <a:p>
          <a:endParaRPr lang="es-ES" sz="1800">
            <a:latin typeface="Arial" panose="020B0604020202020204" pitchFamily="34" charset="0"/>
            <a:cs typeface="Arial" panose="020B0604020202020204" pitchFamily="34" charset="0"/>
          </a:endParaRPr>
        </a:p>
      </dgm:t>
    </dgm:pt>
    <dgm:pt modelId="{1174B926-4F26-4DFF-9794-9FB3F84ED4FA}" type="sibTrans" cxnId="{CB79EB6F-D112-4040-9162-8CEBDD51D7DD}">
      <dgm:prSet/>
      <dgm:spPr/>
      <dgm:t>
        <a:bodyPr/>
        <a:lstStyle/>
        <a:p>
          <a:endParaRPr lang="es-ES" sz="1800">
            <a:latin typeface="Arial" panose="020B0604020202020204" pitchFamily="34" charset="0"/>
            <a:cs typeface="Arial" panose="020B0604020202020204" pitchFamily="34" charset="0"/>
          </a:endParaRPr>
        </a:p>
      </dgm:t>
    </dgm:pt>
    <dgm:pt modelId="{84DBBDE7-D481-432B-A572-281DC84CEE6E}">
      <dgm:prSet phldrT="[Texto]" custT="1"/>
      <dgm:spPr/>
      <dgm:t>
        <a:bodyPr/>
        <a:lstStyle/>
        <a:p>
          <a:r>
            <a:rPr lang="es-CO" sz="1400" dirty="0">
              <a:latin typeface="Arial Narrow" panose="020B0606020202030204" pitchFamily="34" charset="0"/>
            </a:rPr>
            <a:t>Registrar los compromisos con cargo al presupuesto de la IE</a:t>
          </a:r>
          <a:endParaRPr lang="es-ES" sz="1400" dirty="0">
            <a:latin typeface="Arial" panose="020B0604020202020204" pitchFamily="34" charset="0"/>
            <a:cs typeface="Arial" panose="020B0604020202020204" pitchFamily="34" charset="0"/>
          </a:endParaRPr>
        </a:p>
      </dgm:t>
    </dgm:pt>
    <dgm:pt modelId="{0CBC0168-EFBF-4009-8162-2B4C4225F913}" type="parTrans" cxnId="{20A90894-EE9D-4C33-9AEE-E1A55DA3EE0E}">
      <dgm:prSet/>
      <dgm:spPr/>
      <dgm:t>
        <a:bodyPr/>
        <a:lstStyle/>
        <a:p>
          <a:endParaRPr lang="es-ES" sz="1800">
            <a:latin typeface="Arial" panose="020B0604020202020204" pitchFamily="34" charset="0"/>
            <a:cs typeface="Arial" panose="020B0604020202020204" pitchFamily="34" charset="0"/>
          </a:endParaRPr>
        </a:p>
      </dgm:t>
    </dgm:pt>
    <dgm:pt modelId="{3CD1DE86-B92D-443E-AE47-DBE4414963B4}" type="sibTrans" cxnId="{20A90894-EE9D-4C33-9AEE-E1A55DA3EE0E}">
      <dgm:prSet/>
      <dgm:spPr/>
      <dgm:t>
        <a:bodyPr/>
        <a:lstStyle/>
        <a:p>
          <a:endParaRPr lang="es-ES" sz="1800">
            <a:latin typeface="Arial" panose="020B0604020202020204" pitchFamily="34" charset="0"/>
            <a:cs typeface="Arial" panose="020B0604020202020204" pitchFamily="34" charset="0"/>
          </a:endParaRPr>
        </a:p>
      </dgm:t>
    </dgm:pt>
    <dgm:pt modelId="{6D2FE7FC-64CC-4792-8217-BFDC6D1F0F99}">
      <dgm:prSet phldrT="[Texto]" custT="1"/>
      <dgm:spPr/>
      <dgm:t>
        <a:bodyPr/>
        <a:lstStyle/>
        <a:p>
          <a:r>
            <a:rPr lang="es-CO" sz="1400" b="1" dirty="0">
              <a:latin typeface="Arial" panose="020B0604020202020204" pitchFamily="34" charset="0"/>
              <a:cs typeface="Arial" panose="020B0604020202020204" pitchFamily="34" charset="0"/>
            </a:rPr>
            <a:t>ALMACÉN</a:t>
          </a:r>
          <a:endParaRPr lang="es-ES" sz="1400" b="1" dirty="0">
            <a:latin typeface="Arial" panose="020B0604020202020204" pitchFamily="34" charset="0"/>
            <a:cs typeface="Arial" panose="020B0604020202020204" pitchFamily="34" charset="0"/>
          </a:endParaRPr>
        </a:p>
      </dgm:t>
    </dgm:pt>
    <dgm:pt modelId="{C9F457BE-F130-4A6B-8D8D-5E747E6C3994}" type="parTrans" cxnId="{D7FD1CFD-B537-406E-85BF-68FE17121D37}">
      <dgm:prSet/>
      <dgm:spPr/>
      <dgm:t>
        <a:bodyPr/>
        <a:lstStyle/>
        <a:p>
          <a:endParaRPr lang="es-ES" sz="1800">
            <a:latin typeface="Arial" panose="020B0604020202020204" pitchFamily="34" charset="0"/>
            <a:cs typeface="Arial" panose="020B0604020202020204" pitchFamily="34" charset="0"/>
          </a:endParaRPr>
        </a:p>
      </dgm:t>
    </dgm:pt>
    <dgm:pt modelId="{8DB7505D-71C8-4ED1-A3EA-5986A73F7377}" type="sibTrans" cxnId="{D7FD1CFD-B537-406E-85BF-68FE17121D37}">
      <dgm:prSet/>
      <dgm:spPr/>
      <dgm:t>
        <a:bodyPr/>
        <a:lstStyle/>
        <a:p>
          <a:endParaRPr lang="es-ES" sz="1800">
            <a:latin typeface="Arial" panose="020B0604020202020204" pitchFamily="34" charset="0"/>
            <a:cs typeface="Arial" panose="020B0604020202020204" pitchFamily="34" charset="0"/>
          </a:endParaRPr>
        </a:p>
      </dgm:t>
    </dgm:pt>
    <dgm:pt modelId="{D99208C0-1D6C-4EDE-B29E-C3A2A540C8F3}">
      <dgm:prSet phldrT="[Texto]" custT="1"/>
      <dgm:spPr/>
      <dgm:t>
        <a:bodyPr/>
        <a:lstStyle/>
        <a:p>
          <a:r>
            <a:rPr lang="es-CO" sz="1400" dirty="0">
              <a:latin typeface="Arial Narrow" panose="020B0606020202030204" pitchFamily="34" charset="0"/>
            </a:rPr>
            <a:t>Atender las necesidades de las dependencias</a:t>
          </a:r>
          <a:endParaRPr lang="es-ES" sz="1400" dirty="0">
            <a:latin typeface="Arial Narrow" panose="020B0606020202030204" pitchFamily="34" charset="0"/>
          </a:endParaRPr>
        </a:p>
      </dgm:t>
    </dgm:pt>
    <dgm:pt modelId="{746C8DF5-D788-4D6D-A7E6-E4C5873F9533}" type="parTrans" cxnId="{F0A6804B-4C8D-4173-AE3D-D1FD0FF7312D}">
      <dgm:prSet/>
      <dgm:spPr/>
      <dgm:t>
        <a:bodyPr/>
        <a:lstStyle/>
        <a:p>
          <a:endParaRPr lang="es-ES" sz="1800">
            <a:latin typeface="Arial" panose="020B0604020202020204" pitchFamily="34" charset="0"/>
            <a:cs typeface="Arial" panose="020B0604020202020204" pitchFamily="34" charset="0"/>
          </a:endParaRPr>
        </a:p>
      </dgm:t>
    </dgm:pt>
    <dgm:pt modelId="{E8743578-0469-4018-ACCA-58F15674EE40}" type="sibTrans" cxnId="{F0A6804B-4C8D-4173-AE3D-D1FD0FF7312D}">
      <dgm:prSet/>
      <dgm:spPr/>
      <dgm:t>
        <a:bodyPr/>
        <a:lstStyle/>
        <a:p>
          <a:endParaRPr lang="es-ES" sz="1800">
            <a:latin typeface="Arial" panose="020B0604020202020204" pitchFamily="34" charset="0"/>
            <a:cs typeface="Arial" panose="020B0604020202020204" pitchFamily="34" charset="0"/>
          </a:endParaRPr>
        </a:p>
      </dgm:t>
    </dgm:pt>
    <dgm:pt modelId="{4A1C2A00-7D39-44A3-90CB-F17E8337B45C}">
      <dgm:prSet phldrT="[Texto]" custT="1"/>
      <dgm:spPr/>
      <dgm:t>
        <a:bodyPr/>
        <a:lstStyle/>
        <a:p>
          <a:r>
            <a:rPr lang="es-CO" sz="1400" dirty="0">
              <a:latin typeface="Arial Narrow" panose="020B0606020202030204" pitchFamily="34" charset="0"/>
              <a:cs typeface="Arial" panose="020B0604020202020204" pitchFamily="34" charset="0"/>
            </a:rPr>
            <a:t>Apoyar la elaboración del flujo de Caja</a:t>
          </a:r>
          <a:endParaRPr lang="es-ES" sz="1400" dirty="0">
            <a:latin typeface="Arial" panose="020B0604020202020204" pitchFamily="34" charset="0"/>
            <a:cs typeface="Arial" panose="020B0604020202020204" pitchFamily="34" charset="0"/>
          </a:endParaRPr>
        </a:p>
      </dgm:t>
    </dgm:pt>
    <dgm:pt modelId="{3E109FC2-0F25-49C4-9602-76393CF52E3E}" type="sibTrans" cxnId="{EC2462FD-1DE4-4F7D-A313-753F3F0BDD8B}">
      <dgm:prSet/>
      <dgm:spPr/>
      <dgm:t>
        <a:bodyPr/>
        <a:lstStyle/>
        <a:p>
          <a:endParaRPr lang="es-ES" sz="1800">
            <a:latin typeface="Arial" panose="020B0604020202020204" pitchFamily="34" charset="0"/>
            <a:cs typeface="Arial" panose="020B0604020202020204" pitchFamily="34" charset="0"/>
          </a:endParaRPr>
        </a:p>
      </dgm:t>
    </dgm:pt>
    <dgm:pt modelId="{59A6F6AA-DCF9-4555-9153-BA8B7452EF54}" type="parTrans" cxnId="{EC2462FD-1DE4-4F7D-A313-753F3F0BDD8B}">
      <dgm:prSet/>
      <dgm:spPr/>
      <dgm:t>
        <a:bodyPr/>
        <a:lstStyle/>
        <a:p>
          <a:endParaRPr lang="es-ES" sz="1800">
            <a:latin typeface="Arial" panose="020B0604020202020204" pitchFamily="34" charset="0"/>
            <a:cs typeface="Arial" panose="020B0604020202020204" pitchFamily="34" charset="0"/>
          </a:endParaRPr>
        </a:p>
      </dgm:t>
    </dgm:pt>
    <dgm:pt modelId="{074241B5-B6AB-4103-A95B-6907AF9236CB}">
      <dgm:prSet phldrT="[Texto]" custT="1"/>
      <dgm:spPr/>
      <dgm:t>
        <a:bodyPr/>
        <a:lstStyle/>
        <a:p>
          <a:r>
            <a:rPr lang="es-CO" sz="1400" b="1" dirty="0">
              <a:latin typeface="Arial" panose="020B0604020202020204" pitchFamily="34" charset="0"/>
              <a:cs typeface="Arial" panose="020B0604020202020204" pitchFamily="34" charset="0"/>
            </a:rPr>
            <a:t>PAGADURÍA</a:t>
          </a:r>
          <a:endParaRPr lang="es-ES" sz="1400" b="1" dirty="0">
            <a:latin typeface="Arial" panose="020B0604020202020204" pitchFamily="34" charset="0"/>
            <a:cs typeface="Arial" panose="020B0604020202020204" pitchFamily="34" charset="0"/>
          </a:endParaRPr>
        </a:p>
      </dgm:t>
    </dgm:pt>
    <dgm:pt modelId="{3012F694-4C0E-4595-8EAA-54326BC2EF5E}" type="sibTrans" cxnId="{B5E47687-F34D-47E4-9FCA-7FFA78B87996}">
      <dgm:prSet/>
      <dgm:spPr/>
      <dgm:t>
        <a:bodyPr/>
        <a:lstStyle/>
        <a:p>
          <a:endParaRPr lang="es-ES" sz="1800">
            <a:latin typeface="Arial" panose="020B0604020202020204" pitchFamily="34" charset="0"/>
            <a:cs typeface="Arial" panose="020B0604020202020204" pitchFamily="34" charset="0"/>
          </a:endParaRPr>
        </a:p>
      </dgm:t>
    </dgm:pt>
    <dgm:pt modelId="{12003275-E544-4ABB-99B4-811D41B84E11}" type="parTrans" cxnId="{B5E47687-F34D-47E4-9FCA-7FFA78B87996}">
      <dgm:prSet/>
      <dgm:spPr/>
      <dgm:t>
        <a:bodyPr/>
        <a:lstStyle/>
        <a:p>
          <a:endParaRPr lang="es-ES" sz="1800">
            <a:latin typeface="Arial" panose="020B0604020202020204" pitchFamily="34" charset="0"/>
            <a:cs typeface="Arial" panose="020B0604020202020204" pitchFamily="34" charset="0"/>
          </a:endParaRPr>
        </a:p>
      </dgm:t>
    </dgm:pt>
    <dgm:pt modelId="{53416007-5819-4DBB-875C-41872D785593}">
      <dgm:prSet custT="1"/>
      <dgm:spPr/>
      <dgm:t>
        <a:bodyPr/>
        <a:lstStyle/>
        <a:p>
          <a:r>
            <a:rPr lang="es-CO" sz="1400" dirty="0">
              <a:latin typeface="Arial Narrow" panose="020B0606020202030204" pitchFamily="34" charset="0"/>
              <a:cs typeface="Arial" panose="020B0604020202020204" pitchFamily="34" charset="0"/>
            </a:rPr>
            <a:t>Liquidar y cancelar obligaciones contraídas por  la IE, aplicando los descuentos respectivos (impuestos)</a:t>
          </a:r>
        </a:p>
      </dgm:t>
    </dgm:pt>
    <dgm:pt modelId="{14EA255F-9288-4389-8273-F1A224B7E165}" type="parTrans" cxnId="{2888871E-9878-4DED-8889-11A2728DDFBF}">
      <dgm:prSet/>
      <dgm:spPr/>
      <dgm:t>
        <a:bodyPr/>
        <a:lstStyle/>
        <a:p>
          <a:endParaRPr lang="es-ES" sz="1800"/>
        </a:p>
      </dgm:t>
    </dgm:pt>
    <dgm:pt modelId="{ACB63F36-DBE9-4819-ACD4-6E9CB3D77956}" type="sibTrans" cxnId="{2888871E-9878-4DED-8889-11A2728DDFBF}">
      <dgm:prSet/>
      <dgm:spPr/>
      <dgm:t>
        <a:bodyPr/>
        <a:lstStyle/>
        <a:p>
          <a:endParaRPr lang="es-ES" sz="1800"/>
        </a:p>
      </dgm:t>
    </dgm:pt>
    <dgm:pt modelId="{0782F7B8-8AFF-420E-B7EF-216D86D1701F}">
      <dgm:prSet custT="1"/>
      <dgm:spPr/>
      <dgm:t>
        <a:bodyPr/>
        <a:lstStyle/>
        <a:p>
          <a:r>
            <a:rPr lang="es-CO" sz="1400" dirty="0">
              <a:latin typeface="Arial Narrow" panose="020B0606020202030204" pitchFamily="34" charset="0"/>
              <a:cs typeface="Arial" panose="020B0604020202020204" pitchFamily="34" charset="0"/>
            </a:rPr>
            <a:t>Pagar oportunamente los impuestos recaudados</a:t>
          </a:r>
        </a:p>
      </dgm:t>
    </dgm:pt>
    <dgm:pt modelId="{8858FE28-133E-45F6-A49B-070B2DAED1FD}" type="parTrans" cxnId="{62CC0444-798D-440C-83B5-373205E97AA0}">
      <dgm:prSet/>
      <dgm:spPr/>
      <dgm:t>
        <a:bodyPr/>
        <a:lstStyle/>
        <a:p>
          <a:endParaRPr lang="es-ES" sz="1800"/>
        </a:p>
      </dgm:t>
    </dgm:pt>
    <dgm:pt modelId="{B17DF4FB-217D-404E-8150-AA9835C5C0BC}" type="sibTrans" cxnId="{62CC0444-798D-440C-83B5-373205E97AA0}">
      <dgm:prSet/>
      <dgm:spPr/>
      <dgm:t>
        <a:bodyPr/>
        <a:lstStyle/>
        <a:p>
          <a:endParaRPr lang="es-ES" sz="1800"/>
        </a:p>
      </dgm:t>
    </dgm:pt>
    <dgm:pt modelId="{C38A7528-2576-40B2-BF43-53B24B53A67C}">
      <dgm:prSet custT="1"/>
      <dgm:spPr/>
      <dgm:t>
        <a:bodyPr/>
        <a:lstStyle/>
        <a:p>
          <a:r>
            <a:rPr lang="es-CO" sz="1400" dirty="0">
              <a:latin typeface="Arial Narrow" panose="020B0606020202030204" pitchFamily="34" charset="0"/>
              <a:cs typeface="Arial" panose="020B0604020202020204" pitchFamily="34" charset="0"/>
            </a:rPr>
            <a:t>Apoyar al ordenador del gasto en coordinación con las entidades bancarias para el manejo de los recursos depositados en las cuentas</a:t>
          </a:r>
        </a:p>
      </dgm:t>
    </dgm:pt>
    <dgm:pt modelId="{CB46B5DC-12DA-4028-929A-BAB3B55ADD26}" type="parTrans" cxnId="{5EAB8F03-C74A-43C5-A334-0E1B2FFE3865}">
      <dgm:prSet/>
      <dgm:spPr/>
      <dgm:t>
        <a:bodyPr/>
        <a:lstStyle/>
        <a:p>
          <a:endParaRPr lang="es-ES" sz="1800"/>
        </a:p>
      </dgm:t>
    </dgm:pt>
    <dgm:pt modelId="{9AA32136-B51A-4866-B19F-D4B510F2CFDA}" type="sibTrans" cxnId="{5EAB8F03-C74A-43C5-A334-0E1B2FFE3865}">
      <dgm:prSet/>
      <dgm:spPr/>
      <dgm:t>
        <a:bodyPr/>
        <a:lstStyle/>
        <a:p>
          <a:endParaRPr lang="es-ES" sz="1800"/>
        </a:p>
      </dgm:t>
    </dgm:pt>
    <dgm:pt modelId="{649B5517-4983-4DAB-A106-87CC80E2EB4A}">
      <dgm:prSet custT="1"/>
      <dgm:spPr/>
      <dgm:t>
        <a:bodyPr/>
        <a:lstStyle/>
        <a:p>
          <a:r>
            <a:rPr lang="es-CO" sz="1400" dirty="0">
              <a:latin typeface="Arial Narrow" panose="020B0606020202030204" pitchFamily="34" charset="0"/>
              <a:cs typeface="Arial" panose="020B0604020202020204" pitchFamily="34" charset="0"/>
            </a:rPr>
            <a:t>Preparar los informes de ejecución presupuestal de ingresos y gastos para la SEC</a:t>
          </a:r>
        </a:p>
      </dgm:t>
    </dgm:pt>
    <dgm:pt modelId="{EAA2C3C4-EE9A-4FBE-8F15-87B5A1AC4310}" type="parTrans" cxnId="{2B34C9F6-038C-4CA4-9089-16ED7C3FA38F}">
      <dgm:prSet/>
      <dgm:spPr/>
      <dgm:t>
        <a:bodyPr/>
        <a:lstStyle/>
        <a:p>
          <a:endParaRPr lang="es-ES" sz="1800"/>
        </a:p>
      </dgm:t>
    </dgm:pt>
    <dgm:pt modelId="{F714936D-B3B6-4CC2-9215-473AB633C8FE}" type="sibTrans" cxnId="{2B34C9F6-038C-4CA4-9089-16ED7C3FA38F}">
      <dgm:prSet/>
      <dgm:spPr/>
      <dgm:t>
        <a:bodyPr/>
        <a:lstStyle/>
        <a:p>
          <a:endParaRPr lang="es-ES" sz="1800"/>
        </a:p>
      </dgm:t>
    </dgm:pt>
    <dgm:pt modelId="{551C6ABB-21D1-4B35-8F04-0F62BA8BBECB}">
      <dgm:prSet custT="1"/>
      <dgm:spPr/>
      <dgm:t>
        <a:bodyPr/>
        <a:lstStyle/>
        <a:p>
          <a:r>
            <a:rPr lang="es-CO" sz="1400" dirty="0">
              <a:latin typeface="Arial Narrow" panose="020B0606020202030204" pitchFamily="34" charset="0"/>
            </a:rPr>
            <a:t>Asistir al ordenador del gasto en la preparación y presentación del presupuesto anual de la IE ante el Consejo Directivo</a:t>
          </a:r>
        </a:p>
      </dgm:t>
    </dgm:pt>
    <dgm:pt modelId="{02D03E01-41B6-4C7F-BD09-CFCBD21A7849}" type="parTrans" cxnId="{1382787A-F71D-4ED0-94BD-1E9C4251C251}">
      <dgm:prSet/>
      <dgm:spPr/>
      <dgm:t>
        <a:bodyPr/>
        <a:lstStyle/>
        <a:p>
          <a:endParaRPr lang="es-ES" sz="1800"/>
        </a:p>
      </dgm:t>
    </dgm:pt>
    <dgm:pt modelId="{88BE691C-7C19-419A-BC8D-7BD4CB3F9E18}" type="sibTrans" cxnId="{1382787A-F71D-4ED0-94BD-1E9C4251C251}">
      <dgm:prSet/>
      <dgm:spPr/>
      <dgm:t>
        <a:bodyPr/>
        <a:lstStyle/>
        <a:p>
          <a:endParaRPr lang="es-ES" sz="1800"/>
        </a:p>
      </dgm:t>
    </dgm:pt>
    <dgm:pt modelId="{AF896C83-CBBB-4541-B995-51D38646EAC1}">
      <dgm:prSet custT="1"/>
      <dgm:spPr/>
      <dgm:t>
        <a:bodyPr/>
        <a:lstStyle/>
        <a:p>
          <a:r>
            <a:rPr lang="es-CO" sz="1400" dirty="0">
              <a:latin typeface="Arial Narrow" panose="020B0606020202030204" pitchFamily="34" charset="0"/>
            </a:rPr>
            <a:t>Registrar y controlar el libro presupuestal</a:t>
          </a:r>
        </a:p>
      </dgm:t>
    </dgm:pt>
    <dgm:pt modelId="{9B8678C6-BEC4-4771-BB03-1F73FF6EAB39}" type="parTrans" cxnId="{5A88229C-D43B-4357-957A-857A8CBCD494}">
      <dgm:prSet/>
      <dgm:spPr/>
      <dgm:t>
        <a:bodyPr/>
        <a:lstStyle/>
        <a:p>
          <a:endParaRPr lang="es-ES" sz="1800"/>
        </a:p>
      </dgm:t>
    </dgm:pt>
    <dgm:pt modelId="{B4322483-4103-42F9-B397-86FA6B6B503A}" type="sibTrans" cxnId="{5A88229C-D43B-4357-957A-857A8CBCD494}">
      <dgm:prSet/>
      <dgm:spPr/>
      <dgm:t>
        <a:bodyPr/>
        <a:lstStyle/>
        <a:p>
          <a:endParaRPr lang="es-ES" sz="1800"/>
        </a:p>
      </dgm:t>
    </dgm:pt>
    <dgm:pt modelId="{B566CDB4-CFC6-42D8-9F1B-84835263DEF9}">
      <dgm:prSet custT="1"/>
      <dgm:spPr/>
      <dgm:t>
        <a:bodyPr/>
        <a:lstStyle/>
        <a:p>
          <a:r>
            <a:rPr lang="es-CO" sz="1400" dirty="0">
              <a:latin typeface="Arial Narrow" panose="020B0606020202030204" pitchFamily="34" charset="0"/>
            </a:rPr>
            <a:t>Elaborar y certificar las disponibilidades, RP. Constituir el rezago presupuestal</a:t>
          </a:r>
        </a:p>
      </dgm:t>
    </dgm:pt>
    <dgm:pt modelId="{D201642F-FBE2-41CB-ABBD-56AEB7B4D540}" type="parTrans" cxnId="{5EBC2029-9BB0-4C6A-AB55-8219CB15001A}">
      <dgm:prSet/>
      <dgm:spPr/>
      <dgm:t>
        <a:bodyPr/>
        <a:lstStyle/>
        <a:p>
          <a:endParaRPr lang="es-ES" sz="1800"/>
        </a:p>
      </dgm:t>
    </dgm:pt>
    <dgm:pt modelId="{E5CD16B8-F1CA-4B43-B0C4-D71D7213E8C0}" type="sibTrans" cxnId="{5EBC2029-9BB0-4C6A-AB55-8219CB15001A}">
      <dgm:prSet/>
      <dgm:spPr/>
      <dgm:t>
        <a:bodyPr/>
        <a:lstStyle/>
        <a:p>
          <a:endParaRPr lang="es-ES" sz="1800"/>
        </a:p>
      </dgm:t>
    </dgm:pt>
    <dgm:pt modelId="{CA565366-1C68-4B03-A7CC-7DE85AC58F45}">
      <dgm:prSet custT="1"/>
      <dgm:spPr/>
      <dgm:t>
        <a:bodyPr/>
        <a:lstStyle/>
        <a:p>
          <a:r>
            <a:rPr lang="es-CO" sz="1400" dirty="0">
              <a:latin typeface="Arial Narrow" panose="020B0606020202030204" pitchFamily="34" charset="0"/>
            </a:rPr>
            <a:t>Preparar los traslados presupuestales</a:t>
          </a:r>
        </a:p>
      </dgm:t>
    </dgm:pt>
    <dgm:pt modelId="{D0655F8C-761F-49C1-A5FA-89DA95B19B0B}" type="parTrans" cxnId="{26374C4C-E0CC-4EB8-9958-BE9C760D115B}">
      <dgm:prSet/>
      <dgm:spPr/>
      <dgm:t>
        <a:bodyPr/>
        <a:lstStyle/>
        <a:p>
          <a:endParaRPr lang="es-ES" sz="1800"/>
        </a:p>
      </dgm:t>
    </dgm:pt>
    <dgm:pt modelId="{6ABAC1F6-99EF-4C9E-A1F5-030D66CEE6EC}" type="sibTrans" cxnId="{26374C4C-E0CC-4EB8-9958-BE9C760D115B}">
      <dgm:prSet/>
      <dgm:spPr/>
      <dgm:t>
        <a:bodyPr/>
        <a:lstStyle/>
        <a:p>
          <a:endParaRPr lang="es-ES" sz="1800"/>
        </a:p>
      </dgm:t>
    </dgm:pt>
    <dgm:pt modelId="{79462D0A-D023-4173-BBD1-E87B44C96727}">
      <dgm:prSet custT="1"/>
      <dgm:spPr/>
      <dgm:t>
        <a:bodyPr/>
        <a:lstStyle/>
        <a:p>
          <a:r>
            <a:rPr lang="es-CO" sz="1400" dirty="0">
              <a:latin typeface="Arial Narrow" panose="020B0606020202030204" pitchFamily="34" charset="0"/>
            </a:rPr>
            <a:t>Elaborar y presentar al ordenador del gasto y organismos de control los informes financieros</a:t>
          </a:r>
        </a:p>
      </dgm:t>
    </dgm:pt>
    <dgm:pt modelId="{AF653EBF-8034-4E40-A011-95B3C0A8830D}" type="parTrans" cxnId="{F6156EF6-F4BC-49B1-BE15-DCDAA396A0DA}">
      <dgm:prSet/>
      <dgm:spPr/>
      <dgm:t>
        <a:bodyPr/>
        <a:lstStyle/>
        <a:p>
          <a:endParaRPr lang="es-ES" sz="1800"/>
        </a:p>
      </dgm:t>
    </dgm:pt>
    <dgm:pt modelId="{84EBE756-D6FB-45F5-8066-A2ACB645940F}" type="sibTrans" cxnId="{F6156EF6-F4BC-49B1-BE15-DCDAA396A0DA}">
      <dgm:prSet/>
      <dgm:spPr/>
      <dgm:t>
        <a:bodyPr/>
        <a:lstStyle/>
        <a:p>
          <a:endParaRPr lang="es-ES" sz="1800"/>
        </a:p>
      </dgm:t>
    </dgm:pt>
    <dgm:pt modelId="{AFBFDE09-057A-42CA-B5AA-5F68A7013F0D}">
      <dgm:prSet custT="1"/>
      <dgm:spPr/>
      <dgm:t>
        <a:bodyPr/>
        <a:lstStyle/>
        <a:p>
          <a:r>
            <a:rPr lang="es-CO" sz="1400" dirty="0">
              <a:latin typeface="Arial Narrow" panose="020B0606020202030204" pitchFamily="34" charset="0"/>
            </a:rPr>
            <a:t>Apoyar al almacenista en la elaboración del Plan de Compras para la revisión del ordenador del gasto</a:t>
          </a:r>
        </a:p>
      </dgm:t>
    </dgm:pt>
    <dgm:pt modelId="{76BE7E34-CCE1-4F52-B487-36D738E19074}" type="parTrans" cxnId="{5E233F04-B585-4D37-BE31-A673AB841A39}">
      <dgm:prSet/>
      <dgm:spPr/>
      <dgm:t>
        <a:bodyPr/>
        <a:lstStyle/>
        <a:p>
          <a:endParaRPr lang="es-ES" sz="1800"/>
        </a:p>
      </dgm:t>
    </dgm:pt>
    <dgm:pt modelId="{FE34D908-187E-44C5-BC7C-D2F43789F22C}" type="sibTrans" cxnId="{5E233F04-B585-4D37-BE31-A673AB841A39}">
      <dgm:prSet/>
      <dgm:spPr/>
      <dgm:t>
        <a:bodyPr/>
        <a:lstStyle/>
        <a:p>
          <a:endParaRPr lang="es-ES" sz="1800"/>
        </a:p>
      </dgm:t>
    </dgm:pt>
    <dgm:pt modelId="{DE32F282-DFB6-4AE9-AE4C-78B7AAD358DF}">
      <dgm:prSet custT="1"/>
      <dgm:spPr/>
      <dgm:t>
        <a:bodyPr/>
        <a:lstStyle/>
        <a:p>
          <a:r>
            <a:rPr lang="es-CO" sz="1400" dirty="0">
              <a:latin typeface="Arial Narrow" panose="020B0606020202030204" pitchFamily="34" charset="0"/>
            </a:rPr>
            <a:t>Recibir y dar ingreso de bienes al almacén </a:t>
          </a:r>
        </a:p>
      </dgm:t>
    </dgm:pt>
    <dgm:pt modelId="{E1931228-8FB7-4EA3-B7EA-E0D4F7901194}" type="parTrans" cxnId="{4F66C9FB-9289-4870-B124-1726AFEBB3BF}">
      <dgm:prSet/>
      <dgm:spPr/>
      <dgm:t>
        <a:bodyPr/>
        <a:lstStyle/>
        <a:p>
          <a:endParaRPr lang="es-ES"/>
        </a:p>
      </dgm:t>
    </dgm:pt>
    <dgm:pt modelId="{CE46E715-197D-4810-A293-331855572188}" type="sibTrans" cxnId="{4F66C9FB-9289-4870-B124-1726AFEBB3BF}">
      <dgm:prSet/>
      <dgm:spPr/>
      <dgm:t>
        <a:bodyPr/>
        <a:lstStyle/>
        <a:p>
          <a:endParaRPr lang="es-ES"/>
        </a:p>
      </dgm:t>
    </dgm:pt>
    <dgm:pt modelId="{58C92006-8A43-4D8A-A714-52C911E5312E}">
      <dgm:prSet custT="1"/>
      <dgm:spPr/>
      <dgm:t>
        <a:bodyPr/>
        <a:lstStyle/>
        <a:p>
          <a:r>
            <a:rPr lang="es-MX" sz="1400" dirty="0">
              <a:latin typeface="Arial Narrow" panose="020B0606020202030204" pitchFamily="34" charset="0"/>
            </a:rPr>
            <a:t>Apoyar en la elaboración del Plan de Comprar junto con el funcionario</a:t>
          </a:r>
        </a:p>
      </dgm:t>
    </dgm:pt>
    <dgm:pt modelId="{AB0D29E1-753D-482B-B429-2C51E5660E2E}" type="parTrans" cxnId="{4EE6BA99-188D-4A8C-84D0-A4EF067DD6CB}">
      <dgm:prSet/>
      <dgm:spPr/>
      <dgm:t>
        <a:bodyPr/>
        <a:lstStyle/>
        <a:p>
          <a:endParaRPr lang="es-ES"/>
        </a:p>
      </dgm:t>
    </dgm:pt>
    <dgm:pt modelId="{3C594A9D-D690-4850-BE84-6A90BF2FD9C8}" type="sibTrans" cxnId="{4EE6BA99-188D-4A8C-84D0-A4EF067DD6CB}">
      <dgm:prSet/>
      <dgm:spPr/>
      <dgm:t>
        <a:bodyPr/>
        <a:lstStyle/>
        <a:p>
          <a:endParaRPr lang="es-ES"/>
        </a:p>
      </dgm:t>
    </dgm:pt>
    <dgm:pt modelId="{F90C5461-D98D-43AF-807F-E73BC7A33803}">
      <dgm:prSet custT="1"/>
      <dgm:spPr/>
      <dgm:t>
        <a:bodyPr/>
        <a:lstStyle/>
        <a:p>
          <a:r>
            <a:rPr lang="es-CO" sz="1400" dirty="0">
              <a:latin typeface="Arial Narrow" panose="020B0606020202030204" pitchFamily="34" charset="0"/>
            </a:rPr>
            <a:t>Despachar los bienes de consumo, entregarlos y descargar el inventario</a:t>
          </a:r>
        </a:p>
      </dgm:t>
    </dgm:pt>
    <dgm:pt modelId="{0FECB0AE-AC39-4138-9A2C-0ACE28500371}" type="parTrans" cxnId="{EB29D0FF-4EC6-4A7C-96F5-CA379519BF7A}">
      <dgm:prSet/>
      <dgm:spPr/>
      <dgm:t>
        <a:bodyPr/>
        <a:lstStyle/>
        <a:p>
          <a:endParaRPr lang="es-ES"/>
        </a:p>
      </dgm:t>
    </dgm:pt>
    <dgm:pt modelId="{F6A4B360-0DC7-4F23-9BB2-4D8DEFBBD55B}" type="sibTrans" cxnId="{EB29D0FF-4EC6-4A7C-96F5-CA379519BF7A}">
      <dgm:prSet/>
      <dgm:spPr/>
      <dgm:t>
        <a:bodyPr/>
        <a:lstStyle/>
        <a:p>
          <a:endParaRPr lang="es-ES"/>
        </a:p>
      </dgm:t>
    </dgm:pt>
    <dgm:pt modelId="{60BE1AA7-D5A7-4133-B8C9-FE72D827976A}">
      <dgm:prSet custT="1"/>
      <dgm:spPr/>
      <dgm:t>
        <a:bodyPr/>
        <a:lstStyle/>
        <a:p>
          <a:r>
            <a:rPr lang="es-CO" sz="1400" dirty="0">
              <a:latin typeface="Arial Narrow" panose="020B0606020202030204" pitchFamily="34" charset="0"/>
            </a:rPr>
            <a:t>Tomar el inventario físico para control de existencias y realizar traslados según necesidades</a:t>
          </a:r>
        </a:p>
      </dgm:t>
    </dgm:pt>
    <dgm:pt modelId="{FF4BC8AC-CD2D-4846-BF78-4E76F0FD0913}" type="parTrans" cxnId="{37918927-74CE-478B-A939-BEB186438D9F}">
      <dgm:prSet/>
      <dgm:spPr/>
      <dgm:t>
        <a:bodyPr/>
        <a:lstStyle/>
        <a:p>
          <a:endParaRPr lang="es-ES"/>
        </a:p>
      </dgm:t>
    </dgm:pt>
    <dgm:pt modelId="{D531E984-AE30-4EC2-AE98-13D3AEE2AA4B}" type="sibTrans" cxnId="{37918927-74CE-478B-A939-BEB186438D9F}">
      <dgm:prSet/>
      <dgm:spPr/>
      <dgm:t>
        <a:bodyPr/>
        <a:lstStyle/>
        <a:p>
          <a:endParaRPr lang="es-ES"/>
        </a:p>
      </dgm:t>
    </dgm:pt>
    <dgm:pt modelId="{2D34F098-89B4-472E-8BF0-100D37BEC76D}">
      <dgm:prSet custT="1"/>
      <dgm:spPr/>
      <dgm:t>
        <a:bodyPr/>
        <a:lstStyle/>
        <a:p>
          <a:r>
            <a:rPr lang="es-CO" sz="1400" dirty="0">
              <a:latin typeface="Arial Narrow" panose="020B0606020202030204" pitchFamily="34" charset="0"/>
            </a:rPr>
            <a:t>Velar por la seguridad de los bienes en bodega</a:t>
          </a:r>
        </a:p>
      </dgm:t>
    </dgm:pt>
    <dgm:pt modelId="{7D874A3C-25A3-4701-897E-0F756178AC73}" type="parTrans" cxnId="{F5893F56-DE4D-45EB-AE6D-A90CF6D02EF7}">
      <dgm:prSet/>
      <dgm:spPr/>
      <dgm:t>
        <a:bodyPr/>
        <a:lstStyle/>
        <a:p>
          <a:endParaRPr lang="es-ES"/>
        </a:p>
      </dgm:t>
    </dgm:pt>
    <dgm:pt modelId="{FB8C3B7B-8633-4DA2-A336-9515B88FCA1E}" type="sibTrans" cxnId="{F5893F56-DE4D-45EB-AE6D-A90CF6D02EF7}">
      <dgm:prSet/>
      <dgm:spPr/>
      <dgm:t>
        <a:bodyPr/>
        <a:lstStyle/>
        <a:p>
          <a:endParaRPr lang="es-ES"/>
        </a:p>
      </dgm:t>
    </dgm:pt>
    <dgm:pt modelId="{B6CF1CDC-E07B-4E46-B82B-45DF9EEE9ADA}">
      <dgm:prSet custT="1"/>
      <dgm:spPr/>
      <dgm:t>
        <a:bodyPr/>
        <a:lstStyle/>
        <a:p>
          <a:r>
            <a:rPr lang="es-MX" sz="1400" dirty="0">
              <a:latin typeface="Arial Narrow" panose="020B0606020202030204" pitchFamily="34" charset="0"/>
            </a:rPr>
            <a:t>Elaborar y presentar informes periódicamente</a:t>
          </a:r>
        </a:p>
      </dgm:t>
    </dgm:pt>
    <dgm:pt modelId="{DF521020-78FE-43AF-A16D-3864A17E9616}" type="parTrans" cxnId="{A8B69985-2085-4E3B-B2EE-A659EE51E4F9}">
      <dgm:prSet/>
      <dgm:spPr/>
      <dgm:t>
        <a:bodyPr/>
        <a:lstStyle/>
        <a:p>
          <a:endParaRPr lang="es-ES"/>
        </a:p>
      </dgm:t>
    </dgm:pt>
    <dgm:pt modelId="{89A76357-A8E2-4D31-B97B-4424B009391C}" type="sibTrans" cxnId="{A8B69985-2085-4E3B-B2EE-A659EE51E4F9}">
      <dgm:prSet/>
      <dgm:spPr/>
      <dgm:t>
        <a:bodyPr/>
        <a:lstStyle/>
        <a:p>
          <a:endParaRPr lang="es-ES"/>
        </a:p>
      </dgm:t>
    </dgm:pt>
    <dgm:pt modelId="{256E351A-F5FD-4A9D-BE44-10B3E239D504}" type="pres">
      <dgm:prSet presAssocID="{9F50CBD4-B802-4D73-812D-F0FD8768A213}" presName="Name0" presStyleCnt="0">
        <dgm:presLayoutVars>
          <dgm:dir/>
          <dgm:animLvl val="lvl"/>
          <dgm:resizeHandles val="exact"/>
        </dgm:presLayoutVars>
      </dgm:prSet>
      <dgm:spPr/>
    </dgm:pt>
    <dgm:pt modelId="{E6924033-26E0-4B60-B890-2D24D37675BE}" type="pres">
      <dgm:prSet presAssocID="{074241B5-B6AB-4103-A95B-6907AF9236CB}" presName="composite" presStyleCnt="0"/>
      <dgm:spPr/>
    </dgm:pt>
    <dgm:pt modelId="{EF0661B3-22B5-413C-8E37-24452DF68AA2}" type="pres">
      <dgm:prSet presAssocID="{074241B5-B6AB-4103-A95B-6907AF9236CB}" presName="parTx" presStyleLbl="alignNode1" presStyleIdx="0" presStyleCnt="3" custLinFactNeighborX="2715" custLinFactNeighborY="-2035">
        <dgm:presLayoutVars>
          <dgm:chMax val="0"/>
          <dgm:chPref val="0"/>
          <dgm:bulletEnabled val="1"/>
        </dgm:presLayoutVars>
      </dgm:prSet>
      <dgm:spPr/>
    </dgm:pt>
    <dgm:pt modelId="{51E6E74C-4CA2-4903-B69A-511D115633D8}" type="pres">
      <dgm:prSet presAssocID="{074241B5-B6AB-4103-A95B-6907AF9236CB}" presName="desTx" presStyleLbl="alignAccFollowNode1" presStyleIdx="0" presStyleCnt="3">
        <dgm:presLayoutVars>
          <dgm:bulletEnabled val="1"/>
        </dgm:presLayoutVars>
      </dgm:prSet>
      <dgm:spPr/>
    </dgm:pt>
    <dgm:pt modelId="{EFFEAD1A-C1E4-4D6C-8B1F-A45919547A24}" type="pres">
      <dgm:prSet presAssocID="{3012F694-4C0E-4595-8EAA-54326BC2EF5E}" presName="space" presStyleCnt="0"/>
      <dgm:spPr/>
    </dgm:pt>
    <dgm:pt modelId="{8AD10B87-973A-458B-B2D1-7BA07F488BFF}" type="pres">
      <dgm:prSet presAssocID="{4965AD33-FA8C-43E5-9408-ACEDA6D3A00B}" presName="composite" presStyleCnt="0"/>
      <dgm:spPr/>
    </dgm:pt>
    <dgm:pt modelId="{216074B8-1EC4-4B4A-96C8-4E7EB119417B}" type="pres">
      <dgm:prSet presAssocID="{4965AD33-FA8C-43E5-9408-ACEDA6D3A00B}" presName="parTx" presStyleLbl="alignNode1" presStyleIdx="1" presStyleCnt="3">
        <dgm:presLayoutVars>
          <dgm:chMax val="0"/>
          <dgm:chPref val="0"/>
          <dgm:bulletEnabled val="1"/>
        </dgm:presLayoutVars>
      </dgm:prSet>
      <dgm:spPr/>
    </dgm:pt>
    <dgm:pt modelId="{B693FED1-9179-44CE-A557-2542A79BF608}" type="pres">
      <dgm:prSet presAssocID="{4965AD33-FA8C-43E5-9408-ACEDA6D3A00B}" presName="desTx" presStyleLbl="alignAccFollowNode1" presStyleIdx="1" presStyleCnt="3">
        <dgm:presLayoutVars>
          <dgm:bulletEnabled val="1"/>
        </dgm:presLayoutVars>
      </dgm:prSet>
      <dgm:spPr/>
    </dgm:pt>
    <dgm:pt modelId="{61AF4AB7-5BB8-4A46-81E3-42510B72DD08}" type="pres">
      <dgm:prSet presAssocID="{1174B926-4F26-4DFF-9794-9FB3F84ED4FA}" presName="space" presStyleCnt="0"/>
      <dgm:spPr/>
    </dgm:pt>
    <dgm:pt modelId="{7017F58B-1DAE-4BC6-A1B7-271D93539B22}" type="pres">
      <dgm:prSet presAssocID="{6D2FE7FC-64CC-4792-8217-BFDC6D1F0F99}" presName="composite" presStyleCnt="0"/>
      <dgm:spPr/>
    </dgm:pt>
    <dgm:pt modelId="{6BAE8EBF-3521-4DD0-9764-7D4D445F4013}" type="pres">
      <dgm:prSet presAssocID="{6D2FE7FC-64CC-4792-8217-BFDC6D1F0F99}" presName="parTx" presStyleLbl="alignNode1" presStyleIdx="2" presStyleCnt="3">
        <dgm:presLayoutVars>
          <dgm:chMax val="0"/>
          <dgm:chPref val="0"/>
          <dgm:bulletEnabled val="1"/>
        </dgm:presLayoutVars>
      </dgm:prSet>
      <dgm:spPr/>
    </dgm:pt>
    <dgm:pt modelId="{7FEB4884-29B4-4A31-84C8-E75649BACAAB}" type="pres">
      <dgm:prSet presAssocID="{6D2FE7FC-64CC-4792-8217-BFDC6D1F0F99}" presName="desTx" presStyleLbl="alignAccFollowNode1" presStyleIdx="2" presStyleCnt="3">
        <dgm:presLayoutVars>
          <dgm:bulletEnabled val="1"/>
        </dgm:presLayoutVars>
      </dgm:prSet>
      <dgm:spPr/>
    </dgm:pt>
  </dgm:ptLst>
  <dgm:cxnLst>
    <dgm:cxn modelId="{5EAB8F03-C74A-43C5-A334-0E1B2FFE3865}" srcId="{074241B5-B6AB-4103-A95B-6907AF9236CB}" destId="{C38A7528-2576-40B2-BF43-53B24B53A67C}" srcOrd="3" destOrd="0" parTransId="{CB46B5DC-12DA-4028-929A-BAB3B55ADD26}" sibTransId="{9AA32136-B51A-4866-B19F-D4B510F2CFDA}"/>
    <dgm:cxn modelId="{5E233F04-B585-4D37-BE31-A673AB841A39}" srcId="{4965AD33-FA8C-43E5-9408-ACEDA6D3A00B}" destId="{AFBFDE09-057A-42CA-B5AA-5F68A7013F0D}" srcOrd="6" destOrd="0" parTransId="{76BE7E34-CCE1-4F52-B487-36D738E19074}" sibTransId="{FE34D908-187E-44C5-BC7C-D2F43789F22C}"/>
    <dgm:cxn modelId="{A107A108-00EB-476E-99B0-6368102BCEBA}" type="presOf" srcId="{9F50CBD4-B802-4D73-812D-F0FD8768A213}" destId="{256E351A-F5FD-4A9D-BE44-10B3E239D504}" srcOrd="0" destOrd="0" presId="urn:microsoft.com/office/officeart/2005/8/layout/hList1"/>
    <dgm:cxn modelId="{144A3C0A-98F7-402B-93A1-C16FC9F5F75A}" type="presOf" srcId="{79462D0A-D023-4173-BBD1-E87B44C96727}" destId="{B693FED1-9179-44CE-A557-2542A79BF608}" srcOrd="0" destOrd="5" presId="urn:microsoft.com/office/officeart/2005/8/layout/hList1"/>
    <dgm:cxn modelId="{33FACC11-F48E-4426-AA8D-DB06719CEA8C}" type="presOf" srcId="{B566CDB4-CFC6-42D8-9F1B-84835263DEF9}" destId="{B693FED1-9179-44CE-A557-2542A79BF608}" srcOrd="0" destOrd="3" presId="urn:microsoft.com/office/officeart/2005/8/layout/hList1"/>
    <dgm:cxn modelId="{2888871E-9878-4DED-8889-11A2728DDFBF}" srcId="{074241B5-B6AB-4103-A95B-6907AF9236CB}" destId="{53416007-5819-4DBB-875C-41872D785593}" srcOrd="1" destOrd="0" parTransId="{14EA255F-9288-4389-8273-F1A224B7E165}" sibTransId="{ACB63F36-DBE9-4819-ACD4-6E9CB3D77956}"/>
    <dgm:cxn modelId="{37918927-74CE-478B-A939-BEB186438D9F}" srcId="{6D2FE7FC-64CC-4792-8217-BFDC6D1F0F99}" destId="{60BE1AA7-D5A7-4133-B8C9-FE72D827976A}" srcOrd="4" destOrd="0" parTransId="{FF4BC8AC-CD2D-4846-BF78-4E76F0FD0913}" sibTransId="{D531E984-AE30-4EC2-AE98-13D3AEE2AA4B}"/>
    <dgm:cxn modelId="{21D03F28-86ED-4A52-8B39-C5167A6C3D07}" type="presOf" srcId="{4965AD33-FA8C-43E5-9408-ACEDA6D3A00B}" destId="{216074B8-1EC4-4B4A-96C8-4E7EB119417B}" srcOrd="0" destOrd="0" presId="urn:microsoft.com/office/officeart/2005/8/layout/hList1"/>
    <dgm:cxn modelId="{5EBC2029-9BB0-4C6A-AB55-8219CB15001A}" srcId="{4965AD33-FA8C-43E5-9408-ACEDA6D3A00B}" destId="{B566CDB4-CFC6-42D8-9F1B-84835263DEF9}" srcOrd="3" destOrd="0" parTransId="{D201642F-FBE2-41CB-ABBD-56AEB7B4D540}" sibTransId="{E5CD16B8-F1CA-4B43-B0C4-D71D7213E8C0}"/>
    <dgm:cxn modelId="{6ED92040-6302-44C9-A748-81389AF4DF24}" type="presOf" srcId="{074241B5-B6AB-4103-A95B-6907AF9236CB}" destId="{EF0661B3-22B5-413C-8E37-24452DF68AA2}" srcOrd="0" destOrd="0" presId="urn:microsoft.com/office/officeart/2005/8/layout/hList1"/>
    <dgm:cxn modelId="{5D8B8A42-38B1-4AEF-9EC6-28145D54D040}" type="presOf" srcId="{4A1C2A00-7D39-44A3-90CB-F17E8337B45C}" destId="{51E6E74C-4CA2-4903-B69A-511D115633D8}" srcOrd="0" destOrd="0" presId="urn:microsoft.com/office/officeart/2005/8/layout/hList1"/>
    <dgm:cxn modelId="{00637D63-A17F-4393-B941-F8748F7B6BD5}" type="presOf" srcId="{AF896C83-CBBB-4541-B995-51D38646EAC1}" destId="{B693FED1-9179-44CE-A557-2542A79BF608}" srcOrd="0" destOrd="2" presId="urn:microsoft.com/office/officeart/2005/8/layout/hList1"/>
    <dgm:cxn modelId="{62CC0444-798D-440C-83B5-373205E97AA0}" srcId="{074241B5-B6AB-4103-A95B-6907AF9236CB}" destId="{0782F7B8-8AFF-420E-B7EF-216D86D1701F}" srcOrd="2" destOrd="0" parTransId="{8858FE28-133E-45F6-A49B-070B2DAED1FD}" sibTransId="{B17DF4FB-217D-404E-8150-AA9835C5C0BC}"/>
    <dgm:cxn modelId="{F0032E66-19AF-41B8-BC89-1418B9819085}" type="presOf" srcId="{C38A7528-2576-40B2-BF43-53B24B53A67C}" destId="{51E6E74C-4CA2-4903-B69A-511D115633D8}" srcOrd="0" destOrd="3" presId="urn:microsoft.com/office/officeart/2005/8/layout/hList1"/>
    <dgm:cxn modelId="{F1D4D048-D22A-4ABC-81F2-0BC0F487DA1B}" type="presOf" srcId="{6D2FE7FC-64CC-4792-8217-BFDC6D1F0F99}" destId="{6BAE8EBF-3521-4DD0-9764-7D4D445F4013}" srcOrd="0" destOrd="0" presId="urn:microsoft.com/office/officeart/2005/8/layout/hList1"/>
    <dgm:cxn modelId="{F0A6804B-4C8D-4173-AE3D-D1FD0FF7312D}" srcId="{6D2FE7FC-64CC-4792-8217-BFDC6D1F0F99}" destId="{D99208C0-1D6C-4EDE-B29E-C3A2A540C8F3}" srcOrd="0" destOrd="0" parTransId="{746C8DF5-D788-4D6D-A7E6-E4C5873F9533}" sibTransId="{E8743578-0469-4018-ACCA-58F15674EE40}"/>
    <dgm:cxn modelId="{26374C4C-E0CC-4EB8-9958-BE9C760D115B}" srcId="{4965AD33-FA8C-43E5-9408-ACEDA6D3A00B}" destId="{CA565366-1C68-4B03-A7CC-7DE85AC58F45}" srcOrd="4" destOrd="0" parTransId="{D0655F8C-761F-49C1-A5FA-89DA95B19B0B}" sibTransId="{6ABAC1F6-99EF-4C9E-A1F5-030D66CEE6EC}"/>
    <dgm:cxn modelId="{CB79EB6F-D112-4040-9162-8CEBDD51D7DD}" srcId="{9F50CBD4-B802-4D73-812D-F0FD8768A213}" destId="{4965AD33-FA8C-43E5-9408-ACEDA6D3A00B}" srcOrd="1" destOrd="0" parTransId="{679954F2-30C5-4A90-979D-AE1344B54E3D}" sibTransId="{1174B926-4F26-4DFF-9794-9FB3F84ED4FA}"/>
    <dgm:cxn modelId="{B7B78D51-69B3-46FB-9ADD-3F7B894A78B9}" type="presOf" srcId="{60BE1AA7-D5A7-4133-B8C9-FE72D827976A}" destId="{7FEB4884-29B4-4A31-84C8-E75649BACAAB}" srcOrd="0" destOrd="4" presId="urn:microsoft.com/office/officeart/2005/8/layout/hList1"/>
    <dgm:cxn modelId="{6A1CC772-4AE2-472F-B25C-7562C5713F91}" type="presOf" srcId="{551C6ABB-21D1-4B35-8F04-0F62BA8BBECB}" destId="{B693FED1-9179-44CE-A557-2542A79BF608}" srcOrd="0" destOrd="1" presId="urn:microsoft.com/office/officeart/2005/8/layout/hList1"/>
    <dgm:cxn modelId="{F5893F56-DE4D-45EB-AE6D-A90CF6D02EF7}" srcId="{6D2FE7FC-64CC-4792-8217-BFDC6D1F0F99}" destId="{2D34F098-89B4-472E-8BF0-100D37BEC76D}" srcOrd="5" destOrd="0" parTransId="{7D874A3C-25A3-4701-897E-0F756178AC73}" sibTransId="{FB8C3B7B-8633-4DA2-A336-9515B88FCA1E}"/>
    <dgm:cxn modelId="{1382787A-F71D-4ED0-94BD-1E9C4251C251}" srcId="{4965AD33-FA8C-43E5-9408-ACEDA6D3A00B}" destId="{551C6ABB-21D1-4B35-8F04-0F62BA8BBECB}" srcOrd="1" destOrd="0" parTransId="{02D03E01-41B6-4C7F-BD09-CFCBD21A7849}" sibTransId="{88BE691C-7C19-419A-BC8D-7BD4CB3F9E18}"/>
    <dgm:cxn modelId="{F5B27B85-0D51-4B10-BD63-967E0AAF46A6}" type="presOf" srcId="{0782F7B8-8AFF-420E-B7EF-216D86D1701F}" destId="{51E6E74C-4CA2-4903-B69A-511D115633D8}" srcOrd="0" destOrd="2" presId="urn:microsoft.com/office/officeart/2005/8/layout/hList1"/>
    <dgm:cxn modelId="{A8B69985-2085-4E3B-B2EE-A659EE51E4F9}" srcId="{6D2FE7FC-64CC-4792-8217-BFDC6D1F0F99}" destId="{B6CF1CDC-E07B-4E46-B82B-45DF9EEE9ADA}" srcOrd="6" destOrd="0" parTransId="{DF521020-78FE-43AF-A16D-3864A17E9616}" sibTransId="{89A76357-A8E2-4D31-B97B-4424B009391C}"/>
    <dgm:cxn modelId="{54535186-201B-446B-BD6C-AF7978299774}" type="presOf" srcId="{F90C5461-D98D-43AF-807F-E73BC7A33803}" destId="{7FEB4884-29B4-4A31-84C8-E75649BACAAB}" srcOrd="0" destOrd="3" presId="urn:microsoft.com/office/officeart/2005/8/layout/hList1"/>
    <dgm:cxn modelId="{B5E47687-F34D-47E4-9FCA-7FFA78B87996}" srcId="{9F50CBD4-B802-4D73-812D-F0FD8768A213}" destId="{074241B5-B6AB-4103-A95B-6907AF9236CB}" srcOrd="0" destOrd="0" parTransId="{12003275-E544-4ABB-99B4-811D41B84E11}" sibTransId="{3012F694-4C0E-4595-8EAA-54326BC2EF5E}"/>
    <dgm:cxn modelId="{C70B658D-9863-4E70-98BB-105AAE56F2B2}" type="presOf" srcId="{649B5517-4983-4DAB-A106-87CC80E2EB4A}" destId="{51E6E74C-4CA2-4903-B69A-511D115633D8}" srcOrd="0" destOrd="4" presId="urn:microsoft.com/office/officeart/2005/8/layout/hList1"/>
    <dgm:cxn modelId="{20A90894-EE9D-4C33-9AEE-E1A55DA3EE0E}" srcId="{4965AD33-FA8C-43E5-9408-ACEDA6D3A00B}" destId="{84DBBDE7-D481-432B-A572-281DC84CEE6E}" srcOrd="0" destOrd="0" parTransId="{0CBC0168-EFBF-4009-8162-2B4C4225F913}" sibTransId="{3CD1DE86-B92D-443E-AE47-DBE4414963B4}"/>
    <dgm:cxn modelId="{4EE6BA99-188D-4A8C-84D0-A4EF067DD6CB}" srcId="{6D2FE7FC-64CC-4792-8217-BFDC6D1F0F99}" destId="{58C92006-8A43-4D8A-A714-52C911E5312E}" srcOrd="2" destOrd="0" parTransId="{AB0D29E1-753D-482B-B429-2C51E5660E2E}" sibTransId="{3C594A9D-D690-4850-BE84-6A90BF2FD9C8}"/>
    <dgm:cxn modelId="{D14ADF9B-726C-4396-B029-F6E0AD46BBAE}" type="presOf" srcId="{84DBBDE7-D481-432B-A572-281DC84CEE6E}" destId="{B693FED1-9179-44CE-A557-2542A79BF608}" srcOrd="0" destOrd="0" presId="urn:microsoft.com/office/officeart/2005/8/layout/hList1"/>
    <dgm:cxn modelId="{5A88229C-D43B-4357-957A-857A8CBCD494}" srcId="{4965AD33-FA8C-43E5-9408-ACEDA6D3A00B}" destId="{AF896C83-CBBB-4541-B995-51D38646EAC1}" srcOrd="2" destOrd="0" parTransId="{9B8678C6-BEC4-4771-BB03-1F73FF6EAB39}" sibTransId="{B4322483-4103-42F9-B397-86FA6B6B503A}"/>
    <dgm:cxn modelId="{133952A6-DE2A-4E79-8F15-66D83EA3F820}" type="presOf" srcId="{53416007-5819-4DBB-875C-41872D785593}" destId="{51E6E74C-4CA2-4903-B69A-511D115633D8}" srcOrd="0" destOrd="1" presId="urn:microsoft.com/office/officeart/2005/8/layout/hList1"/>
    <dgm:cxn modelId="{7F9AC8B8-E0CE-474E-9439-68D89B296734}" type="presOf" srcId="{AFBFDE09-057A-42CA-B5AA-5F68A7013F0D}" destId="{B693FED1-9179-44CE-A557-2542A79BF608}" srcOrd="0" destOrd="6" presId="urn:microsoft.com/office/officeart/2005/8/layout/hList1"/>
    <dgm:cxn modelId="{CF587EBC-7EC9-4A48-B29C-E34316CF570D}" type="presOf" srcId="{2D34F098-89B4-472E-8BF0-100D37BEC76D}" destId="{7FEB4884-29B4-4A31-84C8-E75649BACAAB}" srcOrd="0" destOrd="5" presId="urn:microsoft.com/office/officeart/2005/8/layout/hList1"/>
    <dgm:cxn modelId="{0F8ECECC-DC96-4282-A7C8-AB7F717743B8}" type="presOf" srcId="{DE32F282-DFB6-4AE9-AE4C-78B7AAD358DF}" destId="{7FEB4884-29B4-4A31-84C8-E75649BACAAB}" srcOrd="0" destOrd="1" presId="urn:microsoft.com/office/officeart/2005/8/layout/hList1"/>
    <dgm:cxn modelId="{E1AC37DE-9AD2-46F2-B739-85ECFC58BB12}" type="presOf" srcId="{B6CF1CDC-E07B-4E46-B82B-45DF9EEE9ADA}" destId="{7FEB4884-29B4-4A31-84C8-E75649BACAAB}" srcOrd="0" destOrd="6" presId="urn:microsoft.com/office/officeart/2005/8/layout/hList1"/>
    <dgm:cxn modelId="{2D811BE0-D797-4419-AC33-1B40A40BFAD1}" type="presOf" srcId="{CA565366-1C68-4B03-A7CC-7DE85AC58F45}" destId="{B693FED1-9179-44CE-A557-2542A79BF608}" srcOrd="0" destOrd="4" presId="urn:microsoft.com/office/officeart/2005/8/layout/hList1"/>
    <dgm:cxn modelId="{05362EF6-E0BA-4BD8-8D6F-EC434DDBE460}" type="presOf" srcId="{D99208C0-1D6C-4EDE-B29E-C3A2A540C8F3}" destId="{7FEB4884-29B4-4A31-84C8-E75649BACAAB}" srcOrd="0" destOrd="0" presId="urn:microsoft.com/office/officeart/2005/8/layout/hList1"/>
    <dgm:cxn modelId="{F6156EF6-F4BC-49B1-BE15-DCDAA396A0DA}" srcId="{4965AD33-FA8C-43E5-9408-ACEDA6D3A00B}" destId="{79462D0A-D023-4173-BBD1-E87B44C96727}" srcOrd="5" destOrd="0" parTransId="{AF653EBF-8034-4E40-A011-95B3C0A8830D}" sibTransId="{84EBE756-D6FB-45F5-8066-A2ACB645940F}"/>
    <dgm:cxn modelId="{2B34C9F6-038C-4CA4-9089-16ED7C3FA38F}" srcId="{074241B5-B6AB-4103-A95B-6907AF9236CB}" destId="{649B5517-4983-4DAB-A106-87CC80E2EB4A}" srcOrd="4" destOrd="0" parTransId="{EAA2C3C4-EE9A-4FBE-8F15-87B5A1AC4310}" sibTransId="{F714936D-B3B6-4CC2-9215-473AB633C8FE}"/>
    <dgm:cxn modelId="{4F66C9FB-9289-4870-B124-1726AFEBB3BF}" srcId="{6D2FE7FC-64CC-4792-8217-BFDC6D1F0F99}" destId="{DE32F282-DFB6-4AE9-AE4C-78B7AAD358DF}" srcOrd="1" destOrd="0" parTransId="{E1931228-8FB7-4EA3-B7EA-E0D4F7901194}" sibTransId="{CE46E715-197D-4810-A293-331855572188}"/>
    <dgm:cxn modelId="{D7FD1CFD-B537-406E-85BF-68FE17121D37}" srcId="{9F50CBD4-B802-4D73-812D-F0FD8768A213}" destId="{6D2FE7FC-64CC-4792-8217-BFDC6D1F0F99}" srcOrd="2" destOrd="0" parTransId="{C9F457BE-F130-4A6B-8D8D-5E747E6C3994}" sibTransId="{8DB7505D-71C8-4ED1-A3EA-5986A73F7377}"/>
    <dgm:cxn modelId="{EC2462FD-1DE4-4F7D-A313-753F3F0BDD8B}" srcId="{074241B5-B6AB-4103-A95B-6907AF9236CB}" destId="{4A1C2A00-7D39-44A3-90CB-F17E8337B45C}" srcOrd="0" destOrd="0" parTransId="{59A6F6AA-DCF9-4555-9153-BA8B7452EF54}" sibTransId="{3E109FC2-0F25-49C4-9602-76393CF52E3E}"/>
    <dgm:cxn modelId="{A3D9D7FD-D437-475B-B633-575387060722}" type="presOf" srcId="{58C92006-8A43-4D8A-A714-52C911E5312E}" destId="{7FEB4884-29B4-4A31-84C8-E75649BACAAB}" srcOrd="0" destOrd="2" presId="urn:microsoft.com/office/officeart/2005/8/layout/hList1"/>
    <dgm:cxn modelId="{EB29D0FF-4EC6-4A7C-96F5-CA379519BF7A}" srcId="{6D2FE7FC-64CC-4792-8217-BFDC6D1F0F99}" destId="{F90C5461-D98D-43AF-807F-E73BC7A33803}" srcOrd="3" destOrd="0" parTransId="{0FECB0AE-AC39-4138-9A2C-0ACE28500371}" sibTransId="{F6A4B360-0DC7-4F23-9BB2-4D8DEFBBD55B}"/>
    <dgm:cxn modelId="{C7555F38-DF05-41F7-8771-0134B71C11CC}" type="presParOf" srcId="{256E351A-F5FD-4A9D-BE44-10B3E239D504}" destId="{E6924033-26E0-4B60-B890-2D24D37675BE}" srcOrd="0" destOrd="0" presId="urn:microsoft.com/office/officeart/2005/8/layout/hList1"/>
    <dgm:cxn modelId="{1F94C4DF-46E3-4A96-87FA-9DC1208B0AE6}" type="presParOf" srcId="{E6924033-26E0-4B60-B890-2D24D37675BE}" destId="{EF0661B3-22B5-413C-8E37-24452DF68AA2}" srcOrd="0" destOrd="0" presId="urn:microsoft.com/office/officeart/2005/8/layout/hList1"/>
    <dgm:cxn modelId="{B83C7920-5136-4DD5-B0C0-8E1289FB23F9}" type="presParOf" srcId="{E6924033-26E0-4B60-B890-2D24D37675BE}" destId="{51E6E74C-4CA2-4903-B69A-511D115633D8}" srcOrd="1" destOrd="0" presId="urn:microsoft.com/office/officeart/2005/8/layout/hList1"/>
    <dgm:cxn modelId="{5A38214B-676C-468C-9F89-DFA31FAD7D35}" type="presParOf" srcId="{256E351A-F5FD-4A9D-BE44-10B3E239D504}" destId="{EFFEAD1A-C1E4-4D6C-8B1F-A45919547A24}" srcOrd="1" destOrd="0" presId="urn:microsoft.com/office/officeart/2005/8/layout/hList1"/>
    <dgm:cxn modelId="{E3BAB42F-3145-4CC2-95F3-639B5437897E}" type="presParOf" srcId="{256E351A-F5FD-4A9D-BE44-10B3E239D504}" destId="{8AD10B87-973A-458B-B2D1-7BA07F488BFF}" srcOrd="2" destOrd="0" presId="urn:microsoft.com/office/officeart/2005/8/layout/hList1"/>
    <dgm:cxn modelId="{258A2031-BE60-47CD-B0F0-82C45B5C1DCB}" type="presParOf" srcId="{8AD10B87-973A-458B-B2D1-7BA07F488BFF}" destId="{216074B8-1EC4-4B4A-96C8-4E7EB119417B}" srcOrd="0" destOrd="0" presId="urn:microsoft.com/office/officeart/2005/8/layout/hList1"/>
    <dgm:cxn modelId="{3A04E2B2-8304-4B4F-B4AC-2214B5EE80F1}" type="presParOf" srcId="{8AD10B87-973A-458B-B2D1-7BA07F488BFF}" destId="{B693FED1-9179-44CE-A557-2542A79BF608}" srcOrd="1" destOrd="0" presId="urn:microsoft.com/office/officeart/2005/8/layout/hList1"/>
    <dgm:cxn modelId="{AC387953-3109-41A4-B599-0F179AF4199E}" type="presParOf" srcId="{256E351A-F5FD-4A9D-BE44-10B3E239D504}" destId="{61AF4AB7-5BB8-4A46-81E3-42510B72DD08}" srcOrd="3" destOrd="0" presId="urn:microsoft.com/office/officeart/2005/8/layout/hList1"/>
    <dgm:cxn modelId="{AB46D8F5-6AFC-400B-8A19-8EAC92D4E4BC}" type="presParOf" srcId="{256E351A-F5FD-4A9D-BE44-10B3E239D504}" destId="{7017F58B-1DAE-4BC6-A1B7-271D93539B22}" srcOrd="4" destOrd="0" presId="urn:microsoft.com/office/officeart/2005/8/layout/hList1"/>
    <dgm:cxn modelId="{6F0CC8EB-2895-44AB-94E0-6D67CCC3C9DE}" type="presParOf" srcId="{7017F58B-1DAE-4BC6-A1B7-271D93539B22}" destId="{6BAE8EBF-3521-4DD0-9764-7D4D445F4013}" srcOrd="0" destOrd="0" presId="urn:microsoft.com/office/officeart/2005/8/layout/hList1"/>
    <dgm:cxn modelId="{506AF3F3-739E-494C-B75D-887BDE02099B}" type="presParOf" srcId="{7017F58B-1DAE-4BC6-A1B7-271D93539B22}" destId="{7FEB4884-29B4-4A31-84C8-E75649BACA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2F36CD-7A94-46FC-BBA9-A7CFF83BEC46}" type="doc">
      <dgm:prSet loTypeId="urn:microsoft.com/office/officeart/2005/8/layout/radial5" loCatId="relationship" qsTypeId="urn:microsoft.com/office/officeart/2005/8/quickstyle/simple1" qsCatId="simple" csTypeId="urn:microsoft.com/office/officeart/2005/8/colors/accent3_2" csCatId="accent3" phldr="1"/>
      <dgm:spPr/>
      <dgm:t>
        <a:bodyPr/>
        <a:lstStyle/>
        <a:p>
          <a:endParaRPr lang="es-ES"/>
        </a:p>
      </dgm:t>
    </dgm:pt>
    <dgm:pt modelId="{A80E2CBF-075B-49C5-84E0-3EE29DDC7A79}">
      <dgm:prSet phldrT="[Texto]" custT="1"/>
      <dgm:spPr/>
      <dgm:t>
        <a:bodyPr/>
        <a:lstStyle/>
        <a:p>
          <a:r>
            <a:rPr lang="es-CO" sz="1600" b="1" dirty="0">
              <a:latin typeface="Arial" panose="020B0604020202020204" pitchFamily="34" charset="0"/>
              <a:cs typeface="Arial" panose="020B0604020202020204" pitchFamily="34" charset="0"/>
            </a:rPr>
            <a:t>Contador</a:t>
          </a:r>
          <a:endParaRPr lang="es-ES" sz="1600" b="1" dirty="0">
            <a:latin typeface="Arial" panose="020B0604020202020204" pitchFamily="34" charset="0"/>
            <a:cs typeface="Arial" panose="020B0604020202020204" pitchFamily="34" charset="0"/>
          </a:endParaRPr>
        </a:p>
      </dgm:t>
    </dgm:pt>
    <dgm:pt modelId="{EDF463C9-D6C6-4D80-B115-50479034DE7C}" type="parTrans" cxnId="{922092C6-45A0-43BB-B4A9-576C54BF334A}">
      <dgm:prSet/>
      <dgm:spPr/>
      <dgm:t>
        <a:bodyPr/>
        <a:lstStyle/>
        <a:p>
          <a:endParaRPr lang="es-ES" sz="2400"/>
        </a:p>
      </dgm:t>
    </dgm:pt>
    <dgm:pt modelId="{2EAEDBA4-FB59-4249-BFC1-8318E4E25BE3}" type="sibTrans" cxnId="{922092C6-45A0-43BB-B4A9-576C54BF334A}">
      <dgm:prSet/>
      <dgm:spPr/>
      <dgm:t>
        <a:bodyPr/>
        <a:lstStyle/>
        <a:p>
          <a:endParaRPr lang="es-ES" sz="2400"/>
        </a:p>
      </dgm:t>
    </dgm:pt>
    <dgm:pt modelId="{DC151CC8-4C60-416D-AB7E-151A51CA52F5}">
      <dgm:prSet phldrT="[Texto]" custT="1"/>
      <dgm:spPr/>
      <dgm:t>
        <a:bodyPr/>
        <a:lstStyle/>
        <a:p>
          <a:r>
            <a:rPr lang="es-CO" sz="1400" dirty="0">
              <a:latin typeface="Arial Narrow" pitchFamily="34" charset="0"/>
              <a:cs typeface="Arial" pitchFamily="34" charset="0"/>
            </a:rPr>
            <a:t>Elaborar , certificar y remitir los </a:t>
          </a:r>
          <a:r>
            <a:rPr lang="es-CO" sz="1400" b="1" dirty="0">
              <a:latin typeface="Arial Narrow" pitchFamily="34" charset="0"/>
              <a:cs typeface="Arial" pitchFamily="34" charset="0"/>
            </a:rPr>
            <a:t>estados financieros</a:t>
          </a:r>
          <a:endParaRPr lang="es-ES" sz="1400" b="1" dirty="0"/>
        </a:p>
      </dgm:t>
    </dgm:pt>
    <dgm:pt modelId="{D1C7C2FD-EECD-498F-8A9D-4D270DFC0E88}" type="parTrans" cxnId="{AA7B9E13-0BF2-46FA-A49C-D92DC7FFD493}">
      <dgm:prSet/>
      <dgm:spPr/>
      <dgm:t>
        <a:bodyPr/>
        <a:lstStyle/>
        <a:p>
          <a:endParaRPr lang="es-ES" sz="2400"/>
        </a:p>
      </dgm:t>
    </dgm:pt>
    <dgm:pt modelId="{0925ABC8-A776-400F-B45B-55D5DBADDBA1}" type="sibTrans" cxnId="{AA7B9E13-0BF2-46FA-A49C-D92DC7FFD493}">
      <dgm:prSet/>
      <dgm:spPr/>
      <dgm:t>
        <a:bodyPr/>
        <a:lstStyle/>
        <a:p>
          <a:endParaRPr lang="es-ES" sz="2400"/>
        </a:p>
      </dgm:t>
    </dgm:pt>
    <dgm:pt modelId="{EBD5E14E-71CD-49FA-9FDB-90DB95F6F11A}">
      <dgm:prSet phldrT="[Texto]" custT="1"/>
      <dgm:spPr/>
      <dgm:t>
        <a:bodyPr/>
        <a:lstStyle/>
        <a:p>
          <a:r>
            <a:rPr lang="es-MX" sz="1400" dirty="0">
              <a:latin typeface="Arial Narrow" panose="020B0606020202030204" pitchFamily="34" charset="0"/>
            </a:rPr>
            <a:t>Preparar informes oportunamente para presentarlos a las Contralorías correspondientes</a:t>
          </a:r>
          <a:endParaRPr lang="es-ES" sz="1400" dirty="0"/>
        </a:p>
      </dgm:t>
    </dgm:pt>
    <dgm:pt modelId="{76097FA5-0B02-44DF-A0EF-78DAAE05CE02}" type="parTrans" cxnId="{EF546F0B-14B2-47CC-8CB5-4E19E5CC516B}">
      <dgm:prSet/>
      <dgm:spPr/>
      <dgm:t>
        <a:bodyPr/>
        <a:lstStyle/>
        <a:p>
          <a:endParaRPr lang="es-ES" sz="2400"/>
        </a:p>
      </dgm:t>
    </dgm:pt>
    <dgm:pt modelId="{BF48B071-E1FE-484D-A96E-A7E8145B4372}" type="sibTrans" cxnId="{EF546F0B-14B2-47CC-8CB5-4E19E5CC516B}">
      <dgm:prSet/>
      <dgm:spPr/>
      <dgm:t>
        <a:bodyPr/>
        <a:lstStyle/>
        <a:p>
          <a:endParaRPr lang="es-ES" sz="2400"/>
        </a:p>
      </dgm:t>
    </dgm:pt>
    <dgm:pt modelId="{092D2F29-98C9-410B-9571-8BFE059A490F}">
      <dgm:prSet custT="1"/>
      <dgm:spPr/>
      <dgm:t>
        <a:bodyPr/>
        <a:lstStyle/>
        <a:p>
          <a:r>
            <a:rPr lang="es-CO" sz="1400" dirty="0">
              <a:latin typeface="Arial Narrow" pitchFamily="34" charset="0"/>
              <a:cs typeface="Arial" pitchFamily="34" charset="0"/>
            </a:rPr>
            <a:t>Realizar indicadores financieros</a:t>
          </a:r>
          <a:endParaRPr lang="es-ES" sz="1400" dirty="0">
            <a:latin typeface="Arial Narrow" pitchFamily="34" charset="0"/>
            <a:cs typeface="Arial" pitchFamily="34" charset="0"/>
          </a:endParaRPr>
        </a:p>
      </dgm:t>
    </dgm:pt>
    <dgm:pt modelId="{55E045BC-2D6E-401D-837B-49B161718663}" type="sibTrans" cxnId="{4278EB27-1834-4D2E-8467-7E172A95C397}">
      <dgm:prSet/>
      <dgm:spPr/>
      <dgm:t>
        <a:bodyPr/>
        <a:lstStyle/>
        <a:p>
          <a:endParaRPr lang="es-ES" sz="2400"/>
        </a:p>
      </dgm:t>
    </dgm:pt>
    <dgm:pt modelId="{AD3C368B-C245-46FA-8230-80E29F96DD36}" type="parTrans" cxnId="{4278EB27-1834-4D2E-8467-7E172A95C397}">
      <dgm:prSet/>
      <dgm:spPr/>
      <dgm:t>
        <a:bodyPr/>
        <a:lstStyle/>
        <a:p>
          <a:endParaRPr lang="es-ES" sz="2400"/>
        </a:p>
      </dgm:t>
    </dgm:pt>
    <dgm:pt modelId="{07F154C3-C689-4B24-B48D-CA54DBCA1138}">
      <dgm:prSet/>
      <dgm:spPr/>
      <dgm:t>
        <a:bodyPr/>
        <a:lstStyle/>
        <a:p>
          <a:endParaRPr lang="es-ES"/>
        </a:p>
      </dgm:t>
    </dgm:pt>
    <dgm:pt modelId="{DACE4369-90BA-4801-B0C8-289A02DC3A59}" type="parTrans" cxnId="{5B41D42D-B2BC-4807-8FCF-1CDD8B6EB383}">
      <dgm:prSet/>
      <dgm:spPr/>
      <dgm:t>
        <a:bodyPr/>
        <a:lstStyle/>
        <a:p>
          <a:endParaRPr lang="es-ES" sz="2400"/>
        </a:p>
      </dgm:t>
    </dgm:pt>
    <dgm:pt modelId="{EF82E866-DF86-46FE-8BE6-C2FCF175CD3B}" type="sibTrans" cxnId="{5B41D42D-B2BC-4807-8FCF-1CDD8B6EB383}">
      <dgm:prSet/>
      <dgm:spPr/>
      <dgm:t>
        <a:bodyPr/>
        <a:lstStyle/>
        <a:p>
          <a:endParaRPr lang="es-ES" sz="2400"/>
        </a:p>
      </dgm:t>
    </dgm:pt>
    <dgm:pt modelId="{6D5B207A-9012-4070-93D2-69AC410580E0}">
      <dgm:prSet/>
      <dgm:spPr/>
      <dgm:t>
        <a:bodyPr/>
        <a:lstStyle/>
        <a:p>
          <a:endParaRPr lang="es-ES"/>
        </a:p>
      </dgm:t>
    </dgm:pt>
    <dgm:pt modelId="{84235A78-C3E9-48CE-BAE2-F6D1191BE3DA}" type="parTrans" cxnId="{1773938D-00CA-4D1C-ADD8-161DBC1D7922}">
      <dgm:prSet/>
      <dgm:spPr/>
      <dgm:t>
        <a:bodyPr/>
        <a:lstStyle/>
        <a:p>
          <a:endParaRPr lang="es-ES" sz="2400"/>
        </a:p>
      </dgm:t>
    </dgm:pt>
    <dgm:pt modelId="{95043549-9FC2-4029-8C5E-F858FFF8B106}" type="sibTrans" cxnId="{1773938D-00CA-4D1C-ADD8-161DBC1D7922}">
      <dgm:prSet/>
      <dgm:spPr/>
      <dgm:t>
        <a:bodyPr/>
        <a:lstStyle/>
        <a:p>
          <a:endParaRPr lang="es-ES" sz="2400"/>
        </a:p>
      </dgm:t>
    </dgm:pt>
    <dgm:pt modelId="{CC095132-D7E5-4FB8-B448-B0AC18CF01FA}">
      <dgm:prSet/>
      <dgm:spPr/>
      <dgm:t>
        <a:bodyPr/>
        <a:lstStyle/>
        <a:p>
          <a:r>
            <a:rPr lang="es-MX" dirty="0">
              <a:latin typeface="Arial Narrow" panose="020B0606020202030204" pitchFamily="34" charset="0"/>
            </a:rPr>
            <a:t>Publicar mensualmente los Estados para efectos del control social.</a:t>
          </a:r>
          <a:endParaRPr lang="es-ES" dirty="0"/>
        </a:p>
      </dgm:t>
    </dgm:pt>
    <dgm:pt modelId="{43957019-E3B0-4EC5-8E23-E9A4D0D05820}" type="parTrans" cxnId="{59C6387C-4072-4A31-8C68-D74169D036D0}">
      <dgm:prSet/>
      <dgm:spPr/>
      <dgm:t>
        <a:bodyPr/>
        <a:lstStyle/>
        <a:p>
          <a:endParaRPr lang="es-ES"/>
        </a:p>
      </dgm:t>
    </dgm:pt>
    <dgm:pt modelId="{EDF30605-26E1-4095-AFB9-872B98230126}" type="sibTrans" cxnId="{59C6387C-4072-4A31-8C68-D74169D036D0}">
      <dgm:prSet/>
      <dgm:spPr/>
      <dgm:t>
        <a:bodyPr/>
        <a:lstStyle/>
        <a:p>
          <a:endParaRPr lang="es-ES"/>
        </a:p>
      </dgm:t>
    </dgm:pt>
    <dgm:pt modelId="{BD6F933F-035B-4B29-AE73-C842280408A7}">
      <dgm:prSet/>
      <dgm:spPr/>
      <dgm:t>
        <a:bodyPr/>
        <a:lstStyle/>
        <a:p>
          <a:r>
            <a:rPr lang="es-MX" dirty="0">
              <a:latin typeface="Arial Narrow" panose="020B0606020202030204" pitchFamily="34" charset="0"/>
            </a:rPr>
            <a:t>Presentar al Consejo Directivo los Estados Contables para aprobación</a:t>
          </a:r>
          <a:endParaRPr lang="es-ES" dirty="0"/>
        </a:p>
      </dgm:t>
    </dgm:pt>
    <dgm:pt modelId="{316B0938-5C4D-4523-97A2-B407EAA28FFF}" type="parTrans" cxnId="{CC043BB5-DCFA-4897-A4B1-3759B026A75F}">
      <dgm:prSet/>
      <dgm:spPr/>
      <dgm:t>
        <a:bodyPr/>
        <a:lstStyle/>
        <a:p>
          <a:endParaRPr lang="es-ES"/>
        </a:p>
      </dgm:t>
    </dgm:pt>
    <dgm:pt modelId="{4192DA2F-36DA-4AD0-B639-17A051D686FB}" type="sibTrans" cxnId="{CC043BB5-DCFA-4897-A4B1-3759B026A75F}">
      <dgm:prSet/>
      <dgm:spPr/>
      <dgm:t>
        <a:bodyPr/>
        <a:lstStyle/>
        <a:p>
          <a:endParaRPr lang="es-ES"/>
        </a:p>
      </dgm:t>
    </dgm:pt>
    <dgm:pt modelId="{5B16EC29-127B-4A79-9A84-D5948864B0A1}">
      <dgm:prSet custT="1"/>
      <dgm:spPr/>
      <dgm:t>
        <a:bodyPr/>
        <a:lstStyle/>
        <a:p>
          <a:r>
            <a:rPr lang="es-MX" sz="1400" dirty="0">
              <a:latin typeface="Arial Narrow" panose="020B0606020202030204" pitchFamily="34" charset="0"/>
            </a:rPr>
            <a:t>Liquidar impuestos, realizar conciliaciones bancarias </a:t>
          </a:r>
          <a:endParaRPr lang="es-ES" sz="1400" dirty="0">
            <a:latin typeface="Arial Narrow" pitchFamily="34" charset="0"/>
            <a:cs typeface="Arial" pitchFamily="34" charset="0"/>
          </a:endParaRPr>
        </a:p>
      </dgm:t>
    </dgm:pt>
    <dgm:pt modelId="{DE7B7D5B-5510-445A-A492-FB515FC58079}" type="sibTrans" cxnId="{FC39C72C-F55A-44D0-AD3A-EE9D8B669B92}">
      <dgm:prSet/>
      <dgm:spPr/>
      <dgm:t>
        <a:bodyPr/>
        <a:lstStyle/>
        <a:p>
          <a:endParaRPr lang="es-ES" sz="2400"/>
        </a:p>
      </dgm:t>
    </dgm:pt>
    <dgm:pt modelId="{0F7B204F-C4E6-405B-980B-44DBED2E6923}" type="parTrans" cxnId="{FC39C72C-F55A-44D0-AD3A-EE9D8B669B92}">
      <dgm:prSet/>
      <dgm:spPr/>
      <dgm:t>
        <a:bodyPr/>
        <a:lstStyle/>
        <a:p>
          <a:endParaRPr lang="es-ES" sz="2400"/>
        </a:p>
      </dgm:t>
    </dgm:pt>
    <dgm:pt modelId="{89679C32-0259-4F47-889A-A5C919689A02}" type="pres">
      <dgm:prSet presAssocID="{912F36CD-7A94-46FC-BBA9-A7CFF83BEC46}" presName="Name0" presStyleCnt="0">
        <dgm:presLayoutVars>
          <dgm:chMax val="1"/>
          <dgm:dir/>
          <dgm:animLvl val="ctr"/>
          <dgm:resizeHandles val="exact"/>
        </dgm:presLayoutVars>
      </dgm:prSet>
      <dgm:spPr/>
    </dgm:pt>
    <dgm:pt modelId="{EC97B66C-5146-49AE-B289-15D607B679B1}" type="pres">
      <dgm:prSet presAssocID="{A80E2CBF-075B-49C5-84E0-3EE29DDC7A79}" presName="centerShape" presStyleLbl="node0" presStyleIdx="0" presStyleCnt="1"/>
      <dgm:spPr/>
    </dgm:pt>
    <dgm:pt modelId="{7671E6E3-7DEE-4237-B222-A8DFA6D3881D}" type="pres">
      <dgm:prSet presAssocID="{D1C7C2FD-EECD-498F-8A9D-4D270DFC0E88}" presName="parTrans" presStyleLbl="sibTrans2D1" presStyleIdx="0" presStyleCnt="6"/>
      <dgm:spPr/>
    </dgm:pt>
    <dgm:pt modelId="{6D742182-FBDA-4598-BD1F-7D273BF1FD1E}" type="pres">
      <dgm:prSet presAssocID="{D1C7C2FD-EECD-498F-8A9D-4D270DFC0E88}" presName="connectorText" presStyleLbl="sibTrans2D1" presStyleIdx="0" presStyleCnt="6"/>
      <dgm:spPr/>
    </dgm:pt>
    <dgm:pt modelId="{D85368D2-EA6D-4A13-B11C-F99F5FA5E917}" type="pres">
      <dgm:prSet presAssocID="{DC151CC8-4C60-416D-AB7E-151A51CA52F5}" presName="node" presStyleLbl="node1" presStyleIdx="0" presStyleCnt="6">
        <dgm:presLayoutVars>
          <dgm:bulletEnabled val="1"/>
        </dgm:presLayoutVars>
      </dgm:prSet>
      <dgm:spPr/>
    </dgm:pt>
    <dgm:pt modelId="{5FF9E6D2-DEB9-451E-944A-E2D729126906}" type="pres">
      <dgm:prSet presAssocID="{AD3C368B-C245-46FA-8230-80E29F96DD36}" presName="parTrans" presStyleLbl="sibTrans2D1" presStyleIdx="1" presStyleCnt="6"/>
      <dgm:spPr/>
    </dgm:pt>
    <dgm:pt modelId="{43228A92-D0D5-49F3-A3C5-CE5FF94B9C0E}" type="pres">
      <dgm:prSet presAssocID="{AD3C368B-C245-46FA-8230-80E29F96DD36}" presName="connectorText" presStyleLbl="sibTrans2D1" presStyleIdx="1" presStyleCnt="6"/>
      <dgm:spPr/>
    </dgm:pt>
    <dgm:pt modelId="{DACA5237-4BA3-4554-8E7A-59E8166F1864}" type="pres">
      <dgm:prSet presAssocID="{092D2F29-98C9-410B-9571-8BFE059A490F}" presName="node" presStyleLbl="node1" presStyleIdx="1" presStyleCnt="6">
        <dgm:presLayoutVars>
          <dgm:bulletEnabled val="1"/>
        </dgm:presLayoutVars>
      </dgm:prSet>
      <dgm:spPr/>
    </dgm:pt>
    <dgm:pt modelId="{E1775964-3A83-4536-95E5-AADCA653D7CF}" type="pres">
      <dgm:prSet presAssocID="{316B0938-5C4D-4523-97A2-B407EAA28FFF}" presName="parTrans" presStyleLbl="sibTrans2D1" presStyleIdx="2" presStyleCnt="6"/>
      <dgm:spPr/>
    </dgm:pt>
    <dgm:pt modelId="{53042E2E-E162-4C2B-8A09-65F89999C12C}" type="pres">
      <dgm:prSet presAssocID="{316B0938-5C4D-4523-97A2-B407EAA28FFF}" presName="connectorText" presStyleLbl="sibTrans2D1" presStyleIdx="2" presStyleCnt="6"/>
      <dgm:spPr/>
    </dgm:pt>
    <dgm:pt modelId="{682ECCA8-6653-4BE9-9374-7682CCCF1AF2}" type="pres">
      <dgm:prSet presAssocID="{BD6F933F-035B-4B29-AE73-C842280408A7}" presName="node" presStyleLbl="node1" presStyleIdx="2" presStyleCnt="6">
        <dgm:presLayoutVars>
          <dgm:bulletEnabled val="1"/>
        </dgm:presLayoutVars>
      </dgm:prSet>
      <dgm:spPr/>
    </dgm:pt>
    <dgm:pt modelId="{85C34123-6F55-4A31-BFB8-524B4CC42202}" type="pres">
      <dgm:prSet presAssocID="{43957019-E3B0-4EC5-8E23-E9A4D0D05820}" presName="parTrans" presStyleLbl="sibTrans2D1" presStyleIdx="3" presStyleCnt="6"/>
      <dgm:spPr/>
    </dgm:pt>
    <dgm:pt modelId="{ACC1E897-D5F4-4221-8122-F630187584B1}" type="pres">
      <dgm:prSet presAssocID="{43957019-E3B0-4EC5-8E23-E9A4D0D05820}" presName="connectorText" presStyleLbl="sibTrans2D1" presStyleIdx="3" presStyleCnt="6"/>
      <dgm:spPr/>
    </dgm:pt>
    <dgm:pt modelId="{64751564-ACDC-4563-9C01-1AC11F48B4EB}" type="pres">
      <dgm:prSet presAssocID="{CC095132-D7E5-4FB8-B448-B0AC18CF01FA}" presName="node" presStyleLbl="node1" presStyleIdx="3" presStyleCnt="6">
        <dgm:presLayoutVars>
          <dgm:bulletEnabled val="1"/>
        </dgm:presLayoutVars>
      </dgm:prSet>
      <dgm:spPr/>
    </dgm:pt>
    <dgm:pt modelId="{6CA71CEB-CBD3-4778-8B22-56AAEFD00343}" type="pres">
      <dgm:prSet presAssocID="{0F7B204F-C4E6-405B-980B-44DBED2E6923}" presName="parTrans" presStyleLbl="sibTrans2D1" presStyleIdx="4" presStyleCnt="6"/>
      <dgm:spPr/>
    </dgm:pt>
    <dgm:pt modelId="{A3E82500-42B0-40E1-83BA-DD3CECC88BFC}" type="pres">
      <dgm:prSet presAssocID="{0F7B204F-C4E6-405B-980B-44DBED2E6923}" presName="connectorText" presStyleLbl="sibTrans2D1" presStyleIdx="4" presStyleCnt="6"/>
      <dgm:spPr/>
    </dgm:pt>
    <dgm:pt modelId="{31378C6C-FF56-44F6-A548-573A20E460A8}" type="pres">
      <dgm:prSet presAssocID="{5B16EC29-127B-4A79-9A84-D5948864B0A1}" presName="node" presStyleLbl="node1" presStyleIdx="4" presStyleCnt="6">
        <dgm:presLayoutVars>
          <dgm:bulletEnabled val="1"/>
        </dgm:presLayoutVars>
      </dgm:prSet>
      <dgm:spPr/>
    </dgm:pt>
    <dgm:pt modelId="{0E625AB5-822F-48DE-9D8C-95C158FFC3F6}" type="pres">
      <dgm:prSet presAssocID="{76097FA5-0B02-44DF-A0EF-78DAAE05CE02}" presName="parTrans" presStyleLbl="sibTrans2D1" presStyleIdx="5" presStyleCnt="6"/>
      <dgm:spPr/>
    </dgm:pt>
    <dgm:pt modelId="{C69DA9B8-DA93-447C-ACC4-532C8C685915}" type="pres">
      <dgm:prSet presAssocID="{76097FA5-0B02-44DF-A0EF-78DAAE05CE02}" presName="connectorText" presStyleLbl="sibTrans2D1" presStyleIdx="5" presStyleCnt="6"/>
      <dgm:spPr/>
    </dgm:pt>
    <dgm:pt modelId="{8D7AC6E6-BDCA-44C6-8025-DB2FF572FB3A}" type="pres">
      <dgm:prSet presAssocID="{EBD5E14E-71CD-49FA-9FDB-90DB95F6F11A}" presName="node" presStyleLbl="node1" presStyleIdx="5" presStyleCnt="6" custScaleX="114662" custScaleY="114798">
        <dgm:presLayoutVars>
          <dgm:bulletEnabled val="1"/>
        </dgm:presLayoutVars>
      </dgm:prSet>
      <dgm:spPr/>
    </dgm:pt>
  </dgm:ptLst>
  <dgm:cxnLst>
    <dgm:cxn modelId="{1158E702-2EBE-4F8E-B6D5-06A234D3ABEE}" type="presOf" srcId="{D1C7C2FD-EECD-498F-8A9D-4D270DFC0E88}" destId="{6D742182-FBDA-4598-BD1F-7D273BF1FD1E}" srcOrd="1" destOrd="0" presId="urn:microsoft.com/office/officeart/2005/8/layout/radial5"/>
    <dgm:cxn modelId="{704D7F05-AAC3-4C07-AB5A-F29C906E31F2}" type="presOf" srcId="{43957019-E3B0-4EC5-8E23-E9A4D0D05820}" destId="{ACC1E897-D5F4-4221-8122-F630187584B1}" srcOrd="1" destOrd="0" presId="urn:microsoft.com/office/officeart/2005/8/layout/radial5"/>
    <dgm:cxn modelId="{EF546F0B-14B2-47CC-8CB5-4E19E5CC516B}" srcId="{A80E2CBF-075B-49C5-84E0-3EE29DDC7A79}" destId="{EBD5E14E-71CD-49FA-9FDB-90DB95F6F11A}" srcOrd="5" destOrd="0" parTransId="{76097FA5-0B02-44DF-A0EF-78DAAE05CE02}" sibTransId="{BF48B071-E1FE-484D-A96E-A7E8145B4372}"/>
    <dgm:cxn modelId="{AA7B9E13-0BF2-46FA-A49C-D92DC7FFD493}" srcId="{A80E2CBF-075B-49C5-84E0-3EE29DDC7A79}" destId="{DC151CC8-4C60-416D-AB7E-151A51CA52F5}" srcOrd="0" destOrd="0" parTransId="{D1C7C2FD-EECD-498F-8A9D-4D270DFC0E88}" sibTransId="{0925ABC8-A776-400F-B45B-55D5DBADDBA1}"/>
    <dgm:cxn modelId="{1A528A1F-7E30-4678-AC38-91B6A1845F6E}" type="presOf" srcId="{0F7B204F-C4E6-405B-980B-44DBED2E6923}" destId="{A3E82500-42B0-40E1-83BA-DD3CECC88BFC}" srcOrd="1" destOrd="0" presId="urn:microsoft.com/office/officeart/2005/8/layout/radial5"/>
    <dgm:cxn modelId="{4278EB27-1834-4D2E-8467-7E172A95C397}" srcId="{A80E2CBF-075B-49C5-84E0-3EE29DDC7A79}" destId="{092D2F29-98C9-410B-9571-8BFE059A490F}" srcOrd="1" destOrd="0" parTransId="{AD3C368B-C245-46FA-8230-80E29F96DD36}" sibTransId="{55E045BC-2D6E-401D-837B-49B161718663}"/>
    <dgm:cxn modelId="{820C9D28-0541-4F03-AEF5-7B983E49FAB6}" type="presOf" srcId="{A80E2CBF-075B-49C5-84E0-3EE29DDC7A79}" destId="{EC97B66C-5146-49AE-B289-15D607B679B1}" srcOrd="0" destOrd="0" presId="urn:microsoft.com/office/officeart/2005/8/layout/radial5"/>
    <dgm:cxn modelId="{FC39C72C-F55A-44D0-AD3A-EE9D8B669B92}" srcId="{A80E2CBF-075B-49C5-84E0-3EE29DDC7A79}" destId="{5B16EC29-127B-4A79-9A84-D5948864B0A1}" srcOrd="4" destOrd="0" parTransId="{0F7B204F-C4E6-405B-980B-44DBED2E6923}" sibTransId="{DE7B7D5B-5510-445A-A492-FB515FC58079}"/>
    <dgm:cxn modelId="{5B41D42D-B2BC-4807-8FCF-1CDD8B6EB383}" srcId="{912F36CD-7A94-46FC-BBA9-A7CFF83BEC46}" destId="{07F154C3-C689-4B24-B48D-CA54DBCA1138}" srcOrd="1" destOrd="0" parTransId="{DACE4369-90BA-4801-B0C8-289A02DC3A59}" sibTransId="{EF82E866-DF86-46FE-8BE6-C2FCF175CD3B}"/>
    <dgm:cxn modelId="{85542939-FF76-44E7-A43B-2DEFE7F0CAE8}" type="presOf" srcId="{316B0938-5C4D-4523-97A2-B407EAA28FFF}" destId="{E1775964-3A83-4536-95E5-AADCA653D7CF}" srcOrd="0" destOrd="0" presId="urn:microsoft.com/office/officeart/2005/8/layout/radial5"/>
    <dgm:cxn modelId="{4BDD773B-05E5-4B80-94A9-0704D89B00B7}" type="presOf" srcId="{CC095132-D7E5-4FB8-B448-B0AC18CF01FA}" destId="{64751564-ACDC-4563-9C01-1AC11F48B4EB}" srcOrd="0" destOrd="0" presId="urn:microsoft.com/office/officeart/2005/8/layout/radial5"/>
    <dgm:cxn modelId="{45A81154-0F07-4B81-8FC1-97D0289A5748}" type="presOf" srcId="{DC151CC8-4C60-416D-AB7E-151A51CA52F5}" destId="{D85368D2-EA6D-4A13-B11C-F99F5FA5E917}" srcOrd="0" destOrd="0" presId="urn:microsoft.com/office/officeart/2005/8/layout/radial5"/>
    <dgm:cxn modelId="{02E1A075-E7AC-499F-958A-FBE00ADCE7A6}" type="presOf" srcId="{912F36CD-7A94-46FC-BBA9-A7CFF83BEC46}" destId="{89679C32-0259-4F47-889A-A5C919689A02}" srcOrd="0" destOrd="0" presId="urn:microsoft.com/office/officeart/2005/8/layout/radial5"/>
    <dgm:cxn modelId="{05294C76-E6E8-470D-BF2F-18947231B596}" type="presOf" srcId="{EBD5E14E-71CD-49FA-9FDB-90DB95F6F11A}" destId="{8D7AC6E6-BDCA-44C6-8025-DB2FF572FB3A}" srcOrd="0" destOrd="0" presId="urn:microsoft.com/office/officeart/2005/8/layout/radial5"/>
    <dgm:cxn modelId="{761D5156-578A-466F-97B7-66BA7204C7D7}" type="presOf" srcId="{AD3C368B-C245-46FA-8230-80E29F96DD36}" destId="{5FF9E6D2-DEB9-451E-944A-E2D729126906}" srcOrd="0" destOrd="0" presId="urn:microsoft.com/office/officeart/2005/8/layout/radial5"/>
    <dgm:cxn modelId="{59C6387C-4072-4A31-8C68-D74169D036D0}" srcId="{A80E2CBF-075B-49C5-84E0-3EE29DDC7A79}" destId="{CC095132-D7E5-4FB8-B448-B0AC18CF01FA}" srcOrd="3" destOrd="0" parTransId="{43957019-E3B0-4EC5-8E23-E9A4D0D05820}" sibTransId="{EDF30605-26E1-4095-AFB9-872B98230126}"/>
    <dgm:cxn modelId="{D81ACC8B-FB72-4DE9-B9F1-E12EB9FB6889}" type="presOf" srcId="{76097FA5-0B02-44DF-A0EF-78DAAE05CE02}" destId="{C69DA9B8-DA93-447C-ACC4-532C8C685915}" srcOrd="1" destOrd="0" presId="urn:microsoft.com/office/officeart/2005/8/layout/radial5"/>
    <dgm:cxn modelId="{1773938D-00CA-4D1C-ADD8-161DBC1D7922}" srcId="{912F36CD-7A94-46FC-BBA9-A7CFF83BEC46}" destId="{6D5B207A-9012-4070-93D2-69AC410580E0}" srcOrd="2" destOrd="0" parTransId="{84235A78-C3E9-48CE-BAE2-F6D1191BE3DA}" sibTransId="{95043549-9FC2-4029-8C5E-F858FFF8B106}"/>
    <dgm:cxn modelId="{5BB1F79C-A358-4A91-93E3-4B7A2D171285}" type="presOf" srcId="{0F7B204F-C4E6-405B-980B-44DBED2E6923}" destId="{6CA71CEB-CBD3-4778-8B22-56AAEFD00343}" srcOrd="0" destOrd="0" presId="urn:microsoft.com/office/officeart/2005/8/layout/radial5"/>
    <dgm:cxn modelId="{31B76CA8-0B93-4BDC-918C-E2A8FF17922C}" type="presOf" srcId="{43957019-E3B0-4EC5-8E23-E9A4D0D05820}" destId="{85C34123-6F55-4A31-BFB8-524B4CC42202}" srcOrd="0" destOrd="0" presId="urn:microsoft.com/office/officeart/2005/8/layout/radial5"/>
    <dgm:cxn modelId="{8A49E1AA-D871-4DFE-BFA7-70BCE5F57074}" type="presOf" srcId="{AD3C368B-C245-46FA-8230-80E29F96DD36}" destId="{43228A92-D0D5-49F3-A3C5-CE5FF94B9C0E}" srcOrd="1" destOrd="0" presId="urn:microsoft.com/office/officeart/2005/8/layout/radial5"/>
    <dgm:cxn modelId="{CC043BB5-DCFA-4897-A4B1-3759B026A75F}" srcId="{A80E2CBF-075B-49C5-84E0-3EE29DDC7A79}" destId="{BD6F933F-035B-4B29-AE73-C842280408A7}" srcOrd="2" destOrd="0" parTransId="{316B0938-5C4D-4523-97A2-B407EAA28FFF}" sibTransId="{4192DA2F-36DA-4AD0-B639-17A051D686FB}"/>
    <dgm:cxn modelId="{6393C4B7-66A2-4F98-9D2A-CB53FD337FFA}" type="presOf" srcId="{5B16EC29-127B-4A79-9A84-D5948864B0A1}" destId="{31378C6C-FF56-44F6-A548-573A20E460A8}" srcOrd="0" destOrd="0" presId="urn:microsoft.com/office/officeart/2005/8/layout/radial5"/>
    <dgm:cxn modelId="{D5873EB8-BB9F-4A4A-A752-B8029D8636CF}" type="presOf" srcId="{76097FA5-0B02-44DF-A0EF-78DAAE05CE02}" destId="{0E625AB5-822F-48DE-9D8C-95C158FFC3F6}" srcOrd="0" destOrd="0" presId="urn:microsoft.com/office/officeart/2005/8/layout/radial5"/>
    <dgm:cxn modelId="{2D57CEBF-2096-48CF-B165-5F26203A9230}" type="presOf" srcId="{BD6F933F-035B-4B29-AE73-C842280408A7}" destId="{682ECCA8-6653-4BE9-9374-7682CCCF1AF2}" srcOrd="0" destOrd="0" presId="urn:microsoft.com/office/officeart/2005/8/layout/radial5"/>
    <dgm:cxn modelId="{922092C6-45A0-43BB-B4A9-576C54BF334A}" srcId="{912F36CD-7A94-46FC-BBA9-A7CFF83BEC46}" destId="{A80E2CBF-075B-49C5-84E0-3EE29DDC7A79}" srcOrd="0" destOrd="0" parTransId="{EDF463C9-D6C6-4D80-B115-50479034DE7C}" sibTransId="{2EAEDBA4-FB59-4249-BFC1-8318E4E25BE3}"/>
    <dgm:cxn modelId="{35C23CD4-B475-49E8-A20C-D8DF1EF75557}" type="presOf" srcId="{316B0938-5C4D-4523-97A2-B407EAA28FFF}" destId="{53042E2E-E162-4C2B-8A09-65F89999C12C}" srcOrd="1" destOrd="0" presId="urn:microsoft.com/office/officeart/2005/8/layout/radial5"/>
    <dgm:cxn modelId="{9FF1CED8-BD3D-4217-9716-B4D5411B9C8A}" type="presOf" srcId="{092D2F29-98C9-410B-9571-8BFE059A490F}" destId="{DACA5237-4BA3-4554-8E7A-59E8166F1864}" srcOrd="0" destOrd="0" presId="urn:microsoft.com/office/officeart/2005/8/layout/radial5"/>
    <dgm:cxn modelId="{657BE4E9-B9C9-4F19-938C-1449B1363C89}" type="presOf" srcId="{D1C7C2FD-EECD-498F-8A9D-4D270DFC0E88}" destId="{7671E6E3-7DEE-4237-B222-A8DFA6D3881D}" srcOrd="0" destOrd="0" presId="urn:microsoft.com/office/officeart/2005/8/layout/radial5"/>
    <dgm:cxn modelId="{DC523691-5323-46AE-81CB-2FE625640514}" type="presParOf" srcId="{89679C32-0259-4F47-889A-A5C919689A02}" destId="{EC97B66C-5146-49AE-B289-15D607B679B1}" srcOrd="0" destOrd="0" presId="urn:microsoft.com/office/officeart/2005/8/layout/radial5"/>
    <dgm:cxn modelId="{76FC5EE6-F88D-45FF-987C-C3D03BFECC0D}" type="presParOf" srcId="{89679C32-0259-4F47-889A-A5C919689A02}" destId="{7671E6E3-7DEE-4237-B222-A8DFA6D3881D}" srcOrd="1" destOrd="0" presId="urn:microsoft.com/office/officeart/2005/8/layout/radial5"/>
    <dgm:cxn modelId="{B101A61F-D4E2-45F2-BDEB-892E6FE1348F}" type="presParOf" srcId="{7671E6E3-7DEE-4237-B222-A8DFA6D3881D}" destId="{6D742182-FBDA-4598-BD1F-7D273BF1FD1E}" srcOrd="0" destOrd="0" presId="urn:microsoft.com/office/officeart/2005/8/layout/radial5"/>
    <dgm:cxn modelId="{EA2255E7-190D-404D-A48D-CA236021405E}" type="presParOf" srcId="{89679C32-0259-4F47-889A-A5C919689A02}" destId="{D85368D2-EA6D-4A13-B11C-F99F5FA5E917}" srcOrd="2" destOrd="0" presId="urn:microsoft.com/office/officeart/2005/8/layout/radial5"/>
    <dgm:cxn modelId="{2EAF2E5F-F306-4DAB-A211-09EADE72D290}" type="presParOf" srcId="{89679C32-0259-4F47-889A-A5C919689A02}" destId="{5FF9E6D2-DEB9-451E-944A-E2D729126906}" srcOrd="3" destOrd="0" presId="urn:microsoft.com/office/officeart/2005/8/layout/radial5"/>
    <dgm:cxn modelId="{F1F4A646-042A-4BD5-9132-F77299690151}" type="presParOf" srcId="{5FF9E6D2-DEB9-451E-944A-E2D729126906}" destId="{43228A92-D0D5-49F3-A3C5-CE5FF94B9C0E}" srcOrd="0" destOrd="0" presId="urn:microsoft.com/office/officeart/2005/8/layout/radial5"/>
    <dgm:cxn modelId="{22219D27-4BA1-470F-A1F7-E7353A19E4A0}" type="presParOf" srcId="{89679C32-0259-4F47-889A-A5C919689A02}" destId="{DACA5237-4BA3-4554-8E7A-59E8166F1864}" srcOrd="4" destOrd="0" presId="urn:microsoft.com/office/officeart/2005/8/layout/radial5"/>
    <dgm:cxn modelId="{6C9C19B9-983D-4BF4-9D9D-5E4D04F3226F}" type="presParOf" srcId="{89679C32-0259-4F47-889A-A5C919689A02}" destId="{E1775964-3A83-4536-95E5-AADCA653D7CF}" srcOrd="5" destOrd="0" presId="urn:microsoft.com/office/officeart/2005/8/layout/radial5"/>
    <dgm:cxn modelId="{30499B52-7DB0-411E-B5C1-C2BC689AD141}" type="presParOf" srcId="{E1775964-3A83-4536-95E5-AADCA653D7CF}" destId="{53042E2E-E162-4C2B-8A09-65F89999C12C}" srcOrd="0" destOrd="0" presId="urn:microsoft.com/office/officeart/2005/8/layout/radial5"/>
    <dgm:cxn modelId="{E6A2E938-1B83-409D-9510-F0E42356080B}" type="presParOf" srcId="{89679C32-0259-4F47-889A-A5C919689A02}" destId="{682ECCA8-6653-4BE9-9374-7682CCCF1AF2}" srcOrd="6" destOrd="0" presId="urn:microsoft.com/office/officeart/2005/8/layout/radial5"/>
    <dgm:cxn modelId="{2D0EFBD8-C4DD-4BA8-BE6E-D9DC4287ECDC}" type="presParOf" srcId="{89679C32-0259-4F47-889A-A5C919689A02}" destId="{85C34123-6F55-4A31-BFB8-524B4CC42202}" srcOrd="7" destOrd="0" presId="urn:microsoft.com/office/officeart/2005/8/layout/radial5"/>
    <dgm:cxn modelId="{88B96F52-9D98-46A2-8955-F84B3E65EAAC}" type="presParOf" srcId="{85C34123-6F55-4A31-BFB8-524B4CC42202}" destId="{ACC1E897-D5F4-4221-8122-F630187584B1}" srcOrd="0" destOrd="0" presId="urn:microsoft.com/office/officeart/2005/8/layout/radial5"/>
    <dgm:cxn modelId="{2557C42F-2712-4044-B101-E3183FECC457}" type="presParOf" srcId="{89679C32-0259-4F47-889A-A5C919689A02}" destId="{64751564-ACDC-4563-9C01-1AC11F48B4EB}" srcOrd="8" destOrd="0" presId="urn:microsoft.com/office/officeart/2005/8/layout/radial5"/>
    <dgm:cxn modelId="{B0CB1651-B22E-4B21-ABCC-7D20F691D21A}" type="presParOf" srcId="{89679C32-0259-4F47-889A-A5C919689A02}" destId="{6CA71CEB-CBD3-4778-8B22-56AAEFD00343}" srcOrd="9" destOrd="0" presId="urn:microsoft.com/office/officeart/2005/8/layout/radial5"/>
    <dgm:cxn modelId="{B6E11B1D-D792-43F8-87C0-4EF8D5E74FE6}" type="presParOf" srcId="{6CA71CEB-CBD3-4778-8B22-56AAEFD00343}" destId="{A3E82500-42B0-40E1-83BA-DD3CECC88BFC}" srcOrd="0" destOrd="0" presId="urn:microsoft.com/office/officeart/2005/8/layout/radial5"/>
    <dgm:cxn modelId="{4656443A-92CD-4B30-B9C5-770CE5DC2DC1}" type="presParOf" srcId="{89679C32-0259-4F47-889A-A5C919689A02}" destId="{31378C6C-FF56-44F6-A548-573A20E460A8}" srcOrd="10" destOrd="0" presId="urn:microsoft.com/office/officeart/2005/8/layout/radial5"/>
    <dgm:cxn modelId="{F24CBE3A-F92A-4850-8DD4-9F32A7DBF964}" type="presParOf" srcId="{89679C32-0259-4F47-889A-A5C919689A02}" destId="{0E625AB5-822F-48DE-9D8C-95C158FFC3F6}" srcOrd="11" destOrd="0" presId="urn:microsoft.com/office/officeart/2005/8/layout/radial5"/>
    <dgm:cxn modelId="{9B9A7449-AC3B-422C-B567-EDFBD339FB9D}" type="presParOf" srcId="{0E625AB5-822F-48DE-9D8C-95C158FFC3F6}" destId="{C69DA9B8-DA93-447C-ACC4-532C8C685915}" srcOrd="0" destOrd="0" presId="urn:microsoft.com/office/officeart/2005/8/layout/radial5"/>
    <dgm:cxn modelId="{1EC045D9-B149-46AE-BA66-BA1DEFD799B9}" type="presParOf" srcId="{89679C32-0259-4F47-889A-A5C919689A02}" destId="{8D7AC6E6-BDCA-44C6-8025-DB2FF572FB3A}"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1659E-DEC8-4F5A-B84C-5F6F8764A032}">
      <dsp:nvSpPr>
        <dsp:cNvPr id="0" name=""/>
        <dsp:cNvSpPr/>
      </dsp:nvSpPr>
      <dsp:spPr>
        <a:xfrm>
          <a:off x="5270551" y="4900914"/>
          <a:ext cx="407397" cy="91440"/>
        </a:xfrm>
        <a:custGeom>
          <a:avLst/>
          <a:gdLst/>
          <a:ahLst/>
          <a:cxnLst/>
          <a:rect l="0" t="0" r="0" b="0"/>
          <a:pathLst>
            <a:path>
              <a:moveTo>
                <a:pt x="0" y="45720"/>
              </a:moveTo>
              <a:lnTo>
                <a:pt x="407397"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464065" y="4936449"/>
        <a:ext cx="20369" cy="20369"/>
      </dsp:txXfrm>
    </dsp:sp>
    <dsp:sp modelId="{D20F42E3-9544-48D5-A834-8D5EA4539457}">
      <dsp:nvSpPr>
        <dsp:cNvPr id="0" name=""/>
        <dsp:cNvSpPr/>
      </dsp:nvSpPr>
      <dsp:spPr>
        <a:xfrm>
          <a:off x="5270551" y="4900914"/>
          <a:ext cx="423713" cy="91440"/>
        </a:xfrm>
        <a:custGeom>
          <a:avLst/>
          <a:gdLst/>
          <a:ahLst/>
          <a:cxnLst/>
          <a:rect l="0" t="0" r="0" b="0"/>
          <a:pathLst>
            <a:path>
              <a:moveTo>
                <a:pt x="0" y="45720"/>
              </a:moveTo>
              <a:lnTo>
                <a:pt x="423713"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471815" y="4936041"/>
        <a:ext cx="21185" cy="21185"/>
      </dsp:txXfrm>
    </dsp:sp>
    <dsp:sp modelId="{47B01CEC-806A-43C9-9F14-05F98246A712}">
      <dsp:nvSpPr>
        <dsp:cNvPr id="0" name=""/>
        <dsp:cNvSpPr/>
      </dsp:nvSpPr>
      <dsp:spPr>
        <a:xfrm>
          <a:off x="2952806" y="2717844"/>
          <a:ext cx="762378" cy="2228789"/>
        </a:xfrm>
        <a:custGeom>
          <a:avLst/>
          <a:gdLst/>
          <a:ahLst/>
          <a:cxnLst/>
          <a:rect l="0" t="0" r="0" b="0"/>
          <a:pathLst>
            <a:path>
              <a:moveTo>
                <a:pt x="0" y="0"/>
              </a:moveTo>
              <a:lnTo>
                <a:pt x="381189" y="0"/>
              </a:lnTo>
              <a:lnTo>
                <a:pt x="381189" y="2228789"/>
              </a:lnTo>
              <a:lnTo>
                <a:pt x="762378" y="22287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s-ES" sz="200" kern="1200">
            <a:latin typeface="Arial" panose="020B0604020202020204" pitchFamily="34" charset="0"/>
            <a:cs typeface="Arial" panose="020B0604020202020204" pitchFamily="34" charset="0"/>
          </a:endParaRPr>
        </a:p>
      </dsp:txBody>
      <dsp:txXfrm>
        <a:off x="3275106" y="3773350"/>
        <a:ext cx="117778" cy="117778"/>
      </dsp:txXfrm>
    </dsp:sp>
    <dsp:sp modelId="{4724468A-898E-416D-9C0A-DD43E02DEFE8}">
      <dsp:nvSpPr>
        <dsp:cNvPr id="0" name=""/>
        <dsp:cNvSpPr/>
      </dsp:nvSpPr>
      <dsp:spPr>
        <a:xfrm>
          <a:off x="5325642" y="3610432"/>
          <a:ext cx="2512042" cy="485054"/>
        </a:xfrm>
        <a:custGeom>
          <a:avLst/>
          <a:gdLst/>
          <a:ahLst/>
          <a:cxnLst/>
          <a:rect l="0" t="0" r="0" b="0"/>
          <a:pathLst>
            <a:path>
              <a:moveTo>
                <a:pt x="0" y="0"/>
              </a:moveTo>
              <a:lnTo>
                <a:pt x="1256021" y="0"/>
              </a:lnTo>
              <a:lnTo>
                <a:pt x="1256021" y="485054"/>
              </a:lnTo>
              <a:lnTo>
                <a:pt x="2512042" y="4850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6517702" y="3788998"/>
        <a:ext cx="127922" cy="127922"/>
      </dsp:txXfrm>
    </dsp:sp>
    <dsp:sp modelId="{D955475C-2647-4957-985D-8942D3F7CC72}">
      <dsp:nvSpPr>
        <dsp:cNvPr id="0" name=""/>
        <dsp:cNvSpPr/>
      </dsp:nvSpPr>
      <dsp:spPr>
        <a:xfrm>
          <a:off x="5325642" y="3419205"/>
          <a:ext cx="2520923" cy="191227"/>
        </a:xfrm>
        <a:custGeom>
          <a:avLst/>
          <a:gdLst/>
          <a:ahLst/>
          <a:cxnLst/>
          <a:rect l="0" t="0" r="0" b="0"/>
          <a:pathLst>
            <a:path>
              <a:moveTo>
                <a:pt x="0" y="191227"/>
              </a:moveTo>
              <a:lnTo>
                <a:pt x="1260461" y="191227"/>
              </a:lnTo>
              <a:lnTo>
                <a:pt x="1260461" y="0"/>
              </a:lnTo>
              <a:lnTo>
                <a:pt x="252092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6522900" y="3451615"/>
        <a:ext cx="126408" cy="126408"/>
      </dsp:txXfrm>
    </dsp:sp>
    <dsp:sp modelId="{4F7CD1B9-0FB1-479D-8C6D-0F04CA339140}">
      <dsp:nvSpPr>
        <dsp:cNvPr id="0" name=""/>
        <dsp:cNvSpPr/>
      </dsp:nvSpPr>
      <dsp:spPr>
        <a:xfrm>
          <a:off x="2952806" y="2717844"/>
          <a:ext cx="817469" cy="892588"/>
        </a:xfrm>
        <a:custGeom>
          <a:avLst/>
          <a:gdLst/>
          <a:ahLst/>
          <a:cxnLst/>
          <a:rect l="0" t="0" r="0" b="0"/>
          <a:pathLst>
            <a:path>
              <a:moveTo>
                <a:pt x="0" y="0"/>
              </a:moveTo>
              <a:lnTo>
                <a:pt x="408734" y="0"/>
              </a:lnTo>
              <a:lnTo>
                <a:pt x="408734" y="892588"/>
              </a:lnTo>
              <a:lnTo>
                <a:pt x="817469" y="8925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31282" y="3133879"/>
        <a:ext cx="60517" cy="60517"/>
      </dsp:txXfrm>
    </dsp:sp>
    <dsp:sp modelId="{8A30CA6B-7651-4F56-AA23-363D981594BE}">
      <dsp:nvSpPr>
        <dsp:cNvPr id="0" name=""/>
        <dsp:cNvSpPr/>
      </dsp:nvSpPr>
      <dsp:spPr>
        <a:xfrm>
          <a:off x="5338287" y="2332907"/>
          <a:ext cx="880960" cy="246952"/>
        </a:xfrm>
        <a:custGeom>
          <a:avLst/>
          <a:gdLst/>
          <a:ahLst/>
          <a:cxnLst/>
          <a:rect l="0" t="0" r="0" b="0"/>
          <a:pathLst>
            <a:path>
              <a:moveTo>
                <a:pt x="0" y="0"/>
              </a:moveTo>
              <a:lnTo>
                <a:pt x="440480" y="0"/>
              </a:lnTo>
              <a:lnTo>
                <a:pt x="440480" y="246952"/>
              </a:lnTo>
              <a:lnTo>
                <a:pt x="880960" y="2469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755895" y="2433510"/>
        <a:ext cx="45745" cy="45745"/>
      </dsp:txXfrm>
    </dsp:sp>
    <dsp:sp modelId="{DA46EA5D-0631-40C3-B62A-89DA61190FC6}">
      <dsp:nvSpPr>
        <dsp:cNvPr id="0" name=""/>
        <dsp:cNvSpPr/>
      </dsp:nvSpPr>
      <dsp:spPr>
        <a:xfrm>
          <a:off x="5338287" y="2006408"/>
          <a:ext cx="904865" cy="326499"/>
        </a:xfrm>
        <a:custGeom>
          <a:avLst/>
          <a:gdLst/>
          <a:ahLst/>
          <a:cxnLst/>
          <a:rect l="0" t="0" r="0" b="0"/>
          <a:pathLst>
            <a:path>
              <a:moveTo>
                <a:pt x="0" y="326499"/>
              </a:moveTo>
              <a:lnTo>
                <a:pt x="452432" y="326499"/>
              </a:lnTo>
              <a:lnTo>
                <a:pt x="452432" y="0"/>
              </a:lnTo>
              <a:lnTo>
                <a:pt x="90486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766671" y="2145608"/>
        <a:ext cx="48098" cy="48098"/>
      </dsp:txXfrm>
    </dsp:sp>
    <dsp:sp modelId="{276B9DE0-DE5F-4A4D-899A-F606053E1857}">
      <dsp:nvSpPr>
        <dsp:cNvPr id="0" name=""/>
        <dsp:cNvSpPr/>
      </dsp:nvSpPr>
      <dsp:spPr>
        <a:xfrm>
          <a:off x="2952806" y="2332907"/>
          <a:ext cx="830114" cy="384937"/>
        </a:xfrm>
        <a:custGeom>
          <a:avLst/>
          <a:gdLst/>
          <a:ahLst/>
          <a:cxnLst/>
          <a:rect l="0" t="0" r="0" b="0"/>
          <a:pathLst>
            <a:path>
              <a:moveTo>
                <a:pt x="0" y="384937"/>
              </a:moveTo>
              <a:lnTo>
                <a:pt x="415057" y="384937"/>
              </a:lnTo>
              <a:lnTo>
                <a:pt x="415057" y="0"/>
              </a:lnTo>
              <a:lnTo>
                <a:pt x="83011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344988" y="2502500"/>
        <a:ext cx="45751" cy="45751"/>
      </dsp:txXfrm>
    </dsp:sp>
    <dsp:sp modelId="{83EAC4BE-FD9E-432A-A61F-7E7A32BD311B}">
      <dsp:nvSpPr>
        <dsp:cNvPr id="0" name=""/>
        <dsp:cNvSpPr/>
      </dsp:nvSpPr>
      <dsp:spPr>
        <a:xfrm>
          <a:off x="5318223" y="519458"/>
          <a:ext cx="874303" cy="846390"/>
        </a:xfrm>
        <a:custGeom>
          <a:avLst/>
          <a:gdLst/>
          <a:ahLst/>
          <a:cxnLst/>
          <a:rect l="0" t="0" r="0" b="0"/>
          <a:pathLst>
            <a:path>
              <a:moveTo>
                <a:pt x="0" y="0"/>
              </a:moveTo>
              <a:lnTo>
                <a:pt x="437151" y="0"/>
              </a:lnTo>
              <a:lnTo>
                <a:pt x="437151" y="846390"/>
              </a:lnTo>
              <a:lnTo>
                <a:pt x="874303" y="8463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724953" y="912231"/>
        <a:ext cx="60843" cy="60843"/>
      </dsp:txXfrm>
    </dsp:sp>
    <dsp:sp modelId="{023ED35B-CC06-4676-B847-C9A1DDBC1C30}">
      <dsp:nvSpPr>
        <dsp:cNvPr id="0" name=""/>
        <dsp:cNvSpPr/>
      </dsp:nvSpPr>
      <dsp:spPr>
        <a:xfrm>
          <a:off x="5318223" y="519458"/>
          <a:ext cx="832323" cy="265597"/>
        </a:xfrm>
        <a:custGeom>
          <a:avLst/>
          <a:gdLst/>
          <a:ahLst/>
          <a:cxnLst/>
          <a:rect l="0" t="0" r="0" b="0"/>
          <a:pathLst>
            <a:path>
              <a:moveTo>
                <a:pt x="0" y="0"/>
              </a:moveTo>
              <a:lnTo>
                <a:pt x="416161" y="0"/>
              </a:lnTo>
              <a:lnTo>
                <a:pt x="416161" y="265597"/>
              </a:lnTo>
              <a:lnTo>
                <a:pt x="832323" y="2655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712543" y="630415"/>
        <a:ext cx="43683" cy="43683"/>
      </dsp:txXfrm>
    </dsp:sp>
    <dsp:sp modelId="{1E41A26B-8360-4AFA-8291-1D8D0FD4A970}">
      <dsp:nvSpPr>
        <dsp:cNvPr id="0" name=""/>
        <dsp:cNvSpPr/>
      </dsp:nvSpPr>
      <dsp:spPr>
        <a:xfrm>
          <a:off x="5318223" y="237098"/>
          <a:ext cx="848219" cy="282359"/>
        </a:xfrm>
        <a:custGeom>
          <a:avLst/>
          <a:gdLst/>
          <a:ahLst/>
          <a:cxnLst/>
          <a:rect l="0" t="0" r="0" b="0"/>
          <a:pathLst>
            <a:path>
              <a:moveTo>
                <a:pt x="0" y="282359"/>
              </a:moveTo>
              <a:lnTo>
                <a:pt x="424109" y="282359"/>
              </a:lnTo>
              <a:lnTo>
                <a:pt x="424109" y="0"/>
              </a:lnTo>
              <a:lnTo>
                <a:pt x="84821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719983" y="355928"/>
        <a:ext cx="44699" cy="44699"/>
      </dsp:txXfrm>
    </dsp:sp>
    <dsp:sp modelId="{7E44A9FB-CCBD-4DF8-8AD4-B74F0745504D}">
      <dsp:nvSpPr>
        <dsp:cNvPr id="0" name=""/>
        <dsp:cNvSpPr/>
      </dsp:nvSpPr>
      <dsp:spPr>
        <a:xfrm>
          <a:off x="2952806" y="519458"/>
          <a:ext cx="810050" cy="2198386"/>
        </a:xfrm>
        <a:custGeom>
          <a:avLst/>
          <a:gdLst/>
          <a:ahLst/>
          <a:cxnLst/>
          <a:rect l="0" t="0" r="0" b="0"/>
          <a:pathLst>
            <a:path>
              <a:moveTo>
                <a:pt x="0" y="2198386"/>
              </a:moveTo>
              <a:lnTo>
                <a:pt x="405025" y="2198386"/>
              </a:lnTo>
              <a:lnTo>
                <a:pt x="405025" y="0"/>
              </a:lnTo>
              <a:lnTo>
                <a:pt x="81005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s-ES" sz="200" kern="1200">
            <a:latin typeface="Arial" panose="020B0604020202020204" pitchFamily="34" charset="0"/>
            <a:cs typeface="Arial" panose="020B0604020202020204" pitchFamily="34" charset="0"/>
          </a:endParaRPr>
        </a:p>
      </dsp:txBody>
      <dsp:txXfrm>
        <a:off x="3299259" y="1560079"/>
        <a:ext cx="117143" cy="117143"/>
      </dsp:txXfrm>
    </dsp:sp>
    <dsp:sp modelId="{2FBE0E76-2762-4884-AB51-8B60A92D76D7}">
      <dsp:nvSpPr>
        <dsp:cNvPr id="0" name=""/>
        <dsp:cNvSpPr/>
      </dsp:nvSpPr>
      <dsp:spPr>
        <a:xfrm rot="16200000">
          <a:off x="787147" y="2480745"/>
          <a:ext cx="3857121" cy="47419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b="1" kern="1200" dirty="0">
              <a:latin typeface="Arial" panose="020B0604020202020204" pitchFamily="34" charset="0"/>
              <a:cs typeface="Arial" panose="020B0604020202020204" pitchFamily="34" charset="0"/>
            </a:rPr>
            <a:t>SGP -Educación</a:t>
          </a:r>
          <a:endParaRPr lang="es-ES" sz="2400" b="1" kern="1200" dirty="0">
            <a:latin typeface="Arial" panose="020B0604020202020204" pitchFamily="34" charset="0"/>
            <a:cs typeface="Arial" panose="020B0604020202020204" pitchFamily="34" charset="0"/>
          </a:endParaRPr>
        </a:p>
      </dsp:txBody>
      <dsp:txXfrm>
        <a:off x="787147" y="2480745"/>
        <a:ext cx="3857121" cy="474197"/>
      </dsp:txXfrm>
    </dsp:sp>
    <dsp:sp modelId="{96AA06C1-DC26-429D-B1AC-30D779CDFF65}">
      <dsp:nvSpPr>
        <dsp:cNvPr id="0" name=""/>
        <dsp:cNvSpPr/>
      </dsp:nvSpPr>
      <dsp:spPr>
        <a:xfrm>
          <a:off x="3762856" y="186329"/>
          <a:ext cx="1555367" cy="66625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n-lt"/>
              <a:cs typeface="Arial" panose="020B0604020202020204" pitchFamily="34" charset="0"/>
            </a:rPr>
            <a:t>Prestación del Servicio</a:t>
          </a:r>
          <a:endParaRPr lang="es-ES" sz="1600" b="1" kern="1200" dirty="0">
            <a:latin typeface="+mn-lt"/>
            <a:cs typeface="Arial" panose="020B0604020202020204" pitchFamily="34" charset="0"/>
          </a:endParaRPr>
        </a:p>
      </dsp:txBody>
      <dsp:txXfrm>
        <a:off x="3762856" y="186329"/>
        <a:ext cx="1555367" cy="666256"/>
      </dsp:txXfrm>
    </dsp:sp>
    <dsp:sp modelId="{6BA7E3F4-5293-47A1-B542-01A1DCA9FA6F}">
      <dsp:nvSpPr>
        <dsp:cNvPr id="0" name=""/>
        <dsp:cNvSpPr/>
      </dsp:nvSpPr>
      <dsp:spPr>
        <a:xfrm>
          <a:off x="6166443" y="0"/>
          <a:ext cx="2248143" cy="47419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Departamentos</a:t>
          </a:r>
          <a:endParaRPr lang="es-ES" sz="1600" kern="1200" dirty="0"/>
        </a:p>
      </dsp:txBody>
      <dsp:txXfrm>
        <a:off x="6166443" y="0"/>
        <a:ext cx="2248143" cy="474197"/>
      </dsp:txXfrm>
    </dsp:sp>
    <dsp:sp modelId="{3FA58021-0406-4FC6-84F9-54CAD784155C}">
      <dsp:nvSpPr>
        <dsp:cNvPr id="0" name=""/>
        <dsp:cNvSpPr/>
      </dsp:nvSpPr>
      <dsp:spPr>
        <a:xfrm>
          <a:off x="6150547" y="547957"/>
          <a:ext cx="2265641" cy="47419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Distritos</a:t>
          </a:r>
          <a:endParaRPr lang="es-ES" sz="1600" kern="1200" dirty="0"/>
        </a:p>
      </dsp:txBody>
      <dsp:txXfrm>
        <a:off x="6150547" y="547957"/>
        <a:ext cx="2265641" cy="474197"/>
      </dsp:txXfrm>
    </dsp:sp>
    <dsp:sp modelId="{C2246624-AD93-4D32-B1CB-9A5DB398A5FD}">
      <dsp:nvSpPr>
        <dsp:cNvPr id="0" name=""/>
        <dsp:cNvSpPr/>
      </dsp:nvSpPr>
      <dsp:spPr>
        <a:xfrm>
          <a:off x="6192526" y="1128749"/>
          <a:ext cx="2199507" cy="47419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Municipios Certificados</a:t>
          </a:r>
          <a:endParaRPr lang="es-ES" sz="1600" kern="1200" dirty="0"/>
        </a:p>
      </dsp:txBody>
      <dsp:txXfrm>
        <a:off x="6192526" y="1128749"/>
        <a:ext cx="2199507" cy="474197"/>
      </dsp:txXfrm>
    </dsp:sp>
    <dsp:sp modelId="{FB8BAB45-E7EA-4DC6-B67C-8F0C1A5D2127}">
      <dsp:nvSpPr>
        <dsp:cNvPr id="0" name=""/>
        <dsp:cNvSpPr/>
      </dsp:nvSpPr>
      <dsp:spPr>
        <a:xfrm>
          <a:off x="3782920" y="2095808"/>
          <a:ext cx="1555367" cy="47419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Calidad Matricula</a:t>
          </a:r>
        </a:p>
      </dsp:txBody>
      <dsp:txXfrm>
        <a:off x="3782920" y="2095808"/>
        <a:ext cx="1555367" cy="474197"/>
      </dsp:txXfrm>
    </dsp:sp>
    <dsp:sp modelId="{9AD18D33-2885-4249-907E-68C96CFB9B59}">
      <dsp:nvSpPr>
        <dsp:cNvPr id="0" name=""/>
        <dsp:cNvSpPr/>
      </dsp:nvSpPr>
      <dsp:spPr>
        <a:xfrm>
          <a:off x="6243153" y="1769309"/>
          <a:ext cx="2169270" cy="47419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 </a:t>
          </a:r>
          <a:r>
            <a:rPr lang="es-CO" sz="1600" kern="1200" dirty="0"/>
            <a:t>Distritos</a:t>
          </a:r>
          <a:endParaRPr lang="es-ES" sz="1600" b="1" kern="1200" dirty="0"/>
        </a:p>
      </dsp:txBody>
      <dsp:txXfrm>
        <a:off x="6243153" y="1769309"/>
        <a:ext cx="2169270" cy="474197"/>
      </dsp:txXfrm>
    </dsp:sp>
    <dsp:sp modelId="{00ABC699-0939-4EAF-97CA-07A4702B1106}">
      <dsp:nvSpPr>
        <dsp:cNvPr id="0" name=""/>
        <dsp:cNvSpPr/>
      </dsp:nvSpPr>
      <dsp:spPr>
        <a:xfrm>
          <a:off x="6219247" y="2342761"/>
          <a:ext cx="2217082" cy="47419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O" sz="1500" kern="1200" dirty="0"/>
            <a:t>Municipios Certificados y No C</a:t>
          </a:r>
          <a:endParaRPr lang="es-ES" sz="1500" kern="1200" dirty="0"/>
        </a:p>
      </dsp:txBody>
      <dsp:txXfrm>
        <a:off x="6219247" y="2342761"/>
        <a:ext cx="2217082" cy="474197"/>
      </dsp:txXfrm>
    </dsp:sp>
    <dsp:sp modelId="{2A047E04-5BEC-463F-8FF6-D563782D6923}">
      <dsp:nvSpPr>
        <dsp:cNvPr id="0" name=""/>
        <dsp:cNvSpPr/>
      </dsp:nvSpPr>
      <dsp:spPr>
        <a:xfrm>
          <a:off x="3770275" y="3373334"/>
          <a:ext cx="1555367" cy="474197"/>
        </a:xfrm>
        <a:prstGeom prst="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n-lt"/>
              <a:cs typeface="Arial" panose="020B0604020202020204" pitchFamily="34" charset="0"/>
            </a:rPr>
            <a:t>Calidad Gratuidad</a:t>
          </a:r>
          <a:endParaRPr lang="es-ES" sz="1600" b="1" kern="1200" dirty="0">
            <a:latin typeface="+mn-lt"/>
            <a:cs typeface="Arial" panose="020B0604020202020204" pitchFamily="34" charset="0"/>
          </a:endParaRPr>
        </a:p>
      </dsp:txBody>
      <dsp:txXfrm>
        <a:off x="3770275" y="3373334"/>
        <a:ext cx="1555367" cy="474197"/>
      </dsp:txXfrm>
    </dsp:sp>
    <dsp:sp modelId="{08E83AD5-EE27-422A-A885-6FC870210CC7}">
      <dsp:nvSpPr>
        <dsp:cNvPr id="0" name=""/>
        <dsp:cNvSpPr/>
      </dsp:nvSpPr>
      <dsp:spPr>
        <a:xfrm>
          <a:off x="7846566" y="3191726"/>
          <a:ext cx="1800477" cy="4549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Fondos de Servicios Educativos</a:t>
          </a:r>
          <a:endParaRPr lang="es-ES" sz="1600" kern="1200" dirty="0"/>
        </a:p>
      </dsp:txBody>
      <dsp:txXfrm>
        <a:off x="7846566" y="3191726"/>
        <a:ext cx="1800477" cy="454959"/>
      </dsp:txXfrm>
    </dsp:sp>
    <dsp:sp modelId="{B92BF79C-8655-4B20-B144-C3EB92208341}">
      <dsp:nvSpPr>
        <dsp:cNvPr id="0" name=""/>
        <dsp:cNvSpPr/>
      </dsp:nvSpPr>
      <dsp:spPr>
        <a:xfrm>
          <a:off x="7837685" y="3868007"/>
          <a:ext cx="1800477" cy="4549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O" sz="1500" kern="1200" dirty="0"/>
            <a:t>Municipios </a:t>
          </a:r>
          <a:r>
            <a:rPr lang="es-CO" sz="1500" kern="1200" dirty="0" err="1"/>
            <a:t>cert</a:t>
          </a:r>
          <a:r>
            <a:rPr lang="es-CO" sz="1500" kern="1200" dirty="0"/>
            <a:t> y no</a:t>
          </a:r>
        </a:p>
      </dsp:txBody>
      <dsp:txXfrm>
        <a:off x="7837685" y="3868007"/>
        <a:ext cx="1800477" cy="454959"/>
      </dsp:txXfrm>
    </dsp:sp>
    <dsp:sp modelId="{28C56D98-0655-4579-9CD0-07F2481E80C9}">
      <dsp:nvSpPr>
        <dsp:cNvPr id="0" name=""/>
        <dsp:cNvSpPr/>
      </dsp:nvSpPr>
      <dsp:spPr>
        <a:xfrm>
          <a:off x="3715184" y="4709535"/>
          <a:ext cx="1555367" cy="47419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n-lt"/>
              <a:cs typeface="Arial" panose="020B0604020202020204" pitchFamily="34" charset="0"/>
            </a:rPr>
            <a:t>Cancelaciones</a:t>
          </a:r>
          <a:endParaRPr lang="es-ES" sz="1600" b="1" kern="1200" dirty="0">
            <a:latin typeface="+mn-lt"/>
            <a:cs typeface="Arial" panose="020B0604020202020204" pitchFamily="34" charset="0"/>
          </a:endParaRPr>
        </a:p>
      </dsp:txBody>
      <dsp:txXfrm>
        <a:off x="3715184" y="4709535"/>
        <a:ext cx="1555367" cy="474197"/>
      </dsp:txXfrm>
    </dsp:sp>
    <dsp:sp modelId="{A7CC9280-2888-485F-B7AD-0DF04A9A884A}">
      <dsp:nvSpPr>
        <dsp:cNvPr id="0" name=""/>
        <dsp:cNvSpPr/>
      </dsp:nvSpPr>
      <dsp:spPr>
        <a:xfrm>
          <a:off x="5694264" y="4709535"/>
          <a:ext cx="1555367" cy="47419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Departamentos</a:t>
          </a:r>
          <a:endParaRPr lang="es-ES" sz="1600" kern="1200" dirty="0"/>
        </a:p>
      </dsp:txBody>
      <dsp:txXfrm>
        <a:off x="5694264" y="4709535"/>
        <a:ext cx="1555367" cy="474197"/>
      </dsp:txXfrm>
    </dsp:sp>
    <dsp:sp modelId="{AC385588-69F6-4972-8BCB-C6F6382D4C0D}">
      <dsp:nvSpPr>
        <dsp:cNvPr id="0" name=""/>
        <dsp:cNvSpPr/>
      </dsp:nvSpPr>
      <dsp:spPr>
        <a:xfrm>
          <a:off x="5677949" y="4709535"/>
          <a:ext cx="1555367" cy="47419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Distrito Capital</a:t>
          </a:r>
          <a:endParaRPr lang="es-ES" sz="1600" kern="1200" dirty="0"/>
        </a:p>
      </dsp:txBody>
      <dsp:txXfrm>
        <a:off x="5677949" y="4709535"/>
        <a:ext cx="1555367" cy="4741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4D02-1005-4FA3-AB2A-77576E0DAD22}">
      <dsp:nvSpPr>
        <dsp:cNvPr id="0" name=""/>
        <dsp:cNvSpPr/>
      </dsp:nvSpPr>
      <dsp:spPr>
        <a:xfrm>
          <a:off x="-5005153" y="-79212"/>
          <a:ext cx="5960837" cy="5960837"/>
        </a:xfrm>
        <a:prstGeom prst="blockArc">
          <a:avLst>
            <a:gd name="adj1" fmla="val 18900000"/>
            <a:gd name="adj2" fmla="val 2700000"/>
            <a:gd name="adj3" fmla="val 36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30053-20CF-4B7F-8D86-E8E64CFD6FFA}">
      <dsp:nvSpPr>
        <dsp:cNvPr id="0" name=""/>
        <dsp:cNvSpPr/>
      </dsp:nvSpPr>
      <dsp:spPr>
        <a:xfrm>
          <a:off x="614655" y="1130362"/>
          <a:ext cx="2866111" cy="885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80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Planificación</a:t>
          </a:r>
          <a:endParaRPr lang="es-ES" sz="2000" kern="1200" dirty="0">
            <a:latin typeface="Arial" panose="020B0604020202020204" pitchFamily="34" charset="0"/>
            <a:cs typeface="Arial" panose="020B0604020202020204" pitchFamily="34" charset="0"/>
          </a:endParaRPr>
        </a:p>
      </dsp:txBody>
      <dsp:txXfrm>
        <a:off x="614655" y="1130362"/>
        <a:ext cx="2866111" cy="885422"/>
      </dsp:txXfrm>
    </dsp:sp>
    <dsp:sp modelId="{FC9A5398-BB6F-4067-891A-BF9E8CBE4E2B}">
      <dsp:nvSpPr>
        <dsp:cNvPr id="0" name=""/>
        <dsp:cNvSpPr/>
      </dsp:nvSpPr>
      <dsp:spPr>
        <a:xfrm>
          <a:off x="61266" y="1019684"/>
          <a:ext cx="1106777" cy="11067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B162D-4055-46A1-8F13-C86260D3B6EF}">
      <dsp:nvSpPr>
        <dsp:cNvPr id="0" name=""/>
        <dsp:cNvSpPr/>
      </dsp:nvSpPr>
      <dsp:spPr>
        <a:xfrm>
          <a:off x="936506" y="2458495"/>
          <a:ext cx="2544260" cy="885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80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Anualidad</a:t>
          </a:r>
          <a:endParaRPr lang="es-ES" sz="2000" kern="1200" dirty="0">
            <a:latin typeface="Arial" panose="020B0604020202020204" pitchFamily="34" charset="0"/>
            <a:cs typeface="Arial" panose="020B0604020202020204" pitchFamily="34" charset="0"/>
          </a:endParaRPr>
        </a:p>
      </dsp:txBody>
      <dsp:txXfrm>
        <a:off x="936506" y="2458495"/>
        <a:ext cx="2544260" cy="885422"/>
      </dsp:txXfrm>
    </dsp:sp>
    <dsp:sp modelId="{95180301-0A8A-4515-8F8A-AAC855CEE0BD}">
      <dsp:nvSpPr>
        <dsp:cNvPr id="0" name=""/>
        <dsp:cNvSpPr/>
      </dsp:nvSpPr>
      <dsp:spPr>
        <a:xfrm>
          <a:off x="383117" y="2347817"/>
          <a:ext cx="1106777" cy="11067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D0588-9EA9-4059-9C5B-85CCCE6F969E}">
      <dsp:nvSpPr>
        <dsp:cNvPr id="0" name=""/>
        <dsp:cNvSpPr/>
      </dsp:nvSpPr>
      <dsp:spPr>
        <a:xfrm>
          <a:off x="614655" y="3786628"/>
          <a:ext cx="2866111" cy="885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80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Universalidad</a:t>
          </a:r>
          <a:endParaRPr lang="es-ES" sz="2000" kern="1200" dirty="0">
            <a:latin typeface="Arial" panose="020B0604020202020204" pitchFamily="34" charset="0"/>
            <a:cs typeface="Arial" panose="020B0604020202020204" pitchFamily="34" charset="0"/>
          </a:endParaRPr>
        </a:p>
      </dsp:txBody>
      <dsp:txXfrm>
        <a:off x="614655" y="3786628"/>
        <a:ext cx="2866111" cy="885422"/>
      </dsp:txXfrm>
    </dsp:sp>
    <dsp:sp modelId="{29D44FC5-21C9-4459-8204-EECEF8428466}">
      <dsp:nvSpPr>
        <dsp:cNvPr id="0" name=""/>
        <dsp:cNvSpPr/>
      </dsp:nvSpPr>
      <dsp:spPr>
        <a:xfrm>
          <a:off x="61266" y="3675950"/>
          <a:ext cx="1106777" cy="11067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4D02-1005-4FA3-AB2A-77576E0DAD22}">
      <dsp:nvSpPr>
        <dsp:cNvPr id="0" name=""/>
        <dsp:cNvSpPr/>
      </dsp:nvSpPr>
      <dsp:spPr>
        <a:xfrm>
          <a:off x="-4967584" y="-79212"/>
          <a:ext cx="5960837" cy="5960837"/>
        </a:xfrm>
        <a:prstGeom prst="blockArc">
          <a:avLst>
            <a:gd name="adj1" fmla="val 18900000"/>
            <a:gd name="adj2" fmla="val 2700000"/>
            <a:gd name="adj3" fmla="val 36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30053-20CF-4B7F-8D86-E8E64CFD6FFA}">
      <dsp:nvSpPr>
        <dsp:cNvPr id="0" name=""/>
        <dsp:cNvSpPr/>
      </dsp:nvSpPr>
      <dsp:spPr>
        <a:xfrm>
          <a:off x="813813" y="1320107"/>
          <a:ext cx="2704522" cy="1264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885"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Unidad de Caja</a:t>
          </a:r>
          <a:endParaRPr lang="es-ES" sz="2000" kern="1200" dirty="0">
            <a:latin typeface="Arial" panose="020B0604020202020204" pitchFamily="34" charset="0"/>
            <a:cs typeface="Arial" panose="020B0604020202020204" pitchFamily="34" charset="0"/>
          </a:endParaRPr>
        </a:p>
      </dsp:txBody>
      <dsp:txXfrm>
        <a:off x="813813" y="1320107"/>
        <a:ext cx="2704522" cy="1264737"/>
      </dsp:txXfrm>
    </dsp:sp>
    <dsp:sp modelId="{FC9A5398-BB6F-4067-891A-BF9E8CBE4E2B}">
      <dsp:nvSpPr>
        <dsp:cNvPr id="0" name=""/>
        <dsp:cNvSpPr/>
      </dsp:nvSpPr>
      <dsp:spPr>
        <a:xfrm>
          <a:off x="23353" y="1162015"/>
          <a:ext cx="1580921" cy="15809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C777C-0319-4436-B480-ADECC17A9B9B}">
      <dsp:nvSpPr>
        <dsp:cNvPr id="0" name=""/>
        <dsp:cNvSpPr/>
      </dsp:nvSpPr>
      <dsp:spPr>
        <a:xfrm>
          <a:off x="813813" y="3217567"/>
          <a:ext cx="2704522" cy="1264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885"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Programación Integral</a:t>
          </a:r>
          <a:endParaRPr lang="es-ES" sz="2000" kern="1200" dirty="0">
            <a:latin typeface="Arial" panose="020B0604020202020204" pitchFamily="34" charset="0"/>
            <a:cs typeface="Arial" panose="020B0604020202020204" pitchFamily="34" charset="0"/>
          </a:endParaRPr>
        </a:p>
      </dsp:txBody>
      <dsp:txXfrm>
        <a:off x="813813" y="3217567"/>
        <a:ext cx="2704522" cy="1264737"/>
      </dsp:txXfrm>
    </dsp:sp>
    <dsp:sp modelId="{29D44FC5-21C9-4459-8204-EECEF8428466}">
      <dsp:nvSpPr>
        <dsp:cNvPr id="0" name=""/>
        <dsp:cNvSpPr/>
      </dsp:nvSpPr>
      <dsp:spPr>
        <a:xfrm>
          <a:off x="23353" y="3059475"/>
          <a:ext cx="1580921" cy="15809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4D02-1005-4FA3-AB2A-77576E0DAD22}">
      <dsp:nvSpPr>
        <dsp:cNvPr id="0" name=""/>
        <dsp:cNvSpPr/>
      </dsp:nvSpPr>
      <dsp:spPr>
        <a:xfrm>
          <a:off x="-5587138" y="-425398"/>
          <a:ext cx="6653209" cy="6653209"/>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30053-20CF-4B7F-8D86-E8E64CFD6FFA}">
      <dsp:nvSpPr>
        <dsp:cNvPr id="0" name=""/>
        <dsp:cNvSpPr/>
      </dsp:nvSpPr>
      <dsp:spPr>
        <a:xfrm>
          <a:off x="685986" y="924299"/>
          <a:ext cx="3199624" cy="9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5"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Especialización</a:t>
          </a:r>
          <a:endParaRPr lang="es-ES" sz="2000" kern="1200" dirty="0">
            <a:latin typeface="Arial" panose="020B0604020202020204" pitchFamily="34" charset="0"/>
            <a:cs typeface="Arial" panose="020B0604020202020204" pitchFamily="34" charset="0"/>
          </a:endParaRPr>
        </a:p>
      </dsp:txBody>
      <dsp:txXfrm>
        <a:off x="685986" y="924299"/>
        <a:ext cx="3199624" cy="988453"/>
      </dsp:txXfrm>
    </dsp:sp>
    <dsp:sp modelId="{FC9A5398-BB6F-4067-891A-BF9E8CBE4E2B}">
      <dsp:nvSpPr>
        <dsp:cNvPr id="0" name=""/>
        <dsp:cNvSpPr/>
      </dsp:nvSpPr>
      <dsp:spPr>
        <a:xfrm>
          <a:off x="68203" y="800742"/>
          <a:ext cx="1235567" cy="12355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B162D-4055-46A1-8F13-C86260D3B6EF}">
      <dsp:nvSpPr>
        <dsp:cNvPr id="0" name=""/>
        <dsp:cNvSpPr/>
      </dsp:nvSpPr>
      <dsp:spPr>
        <a:xfrm>
          <a:off x="1045289" y="2406979"/>
          <a:ext cx="2840321" cy="9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5"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err="1">
              <a:latin typeface="Arial" panose="020B0604020202020204" pitchFamily="34" charset="0"/>
              <a:cs typeface="Arial" panose="020B0604020202020204" pitchFamily="34" charset="0"/>
            </a:rPr>
            <a:t>Inembargabilidad</a:t>
          </a:r>
          <a:endParaRPr lang="es-ES" sz="2000" kern="1200" dirty="0">
            <a:latin typeface="Arial" panose="020B0604020202020204" pitchFamily="34" charset="0"/>
            <a:cs typeface="Arial" panose="020B0604020202020204" pitchFamily="34" charset="0"/>
          </a:endParaRPr>
        </a:p>
      </dsp:txBody>
      <dsp:txXfrm>
        <a:off x="1045289" y="2406979"/>
        <a:ext cx="2840321" cy="988453"/>
      </dsp:txXfrm>
    </dsp:sp>
    <dsp:sp modelId="{95180301-0A8A-4515-8F8A-AAC855CEE0BD}">
      <dsp:nvSpPr>
        <dsp:cNvPr id="0" name=""/>
        <dsp:cNvSpPr/>
      </dsp:nvSpPr>
      <dsp:spPr>
        <a:xfrm>
          <a:off x="427506" y="2283422"/>
          <a:ext cx="1235567" cy="12355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D0588-9EA9-4059-9C5B-85CCCE6F969E}">
      <dsp:nvSpPr>
        <dsp:cNvPr id="0" name=""/>
        <dsp:cNvSpPr/>
      </dsp:nvSpPr>
      <dsp:spPr>
        <a:xfrm>
          <a:off x="685986" y="3889660"/>
          <a:ext cx="3199624" cy="9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5"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Legalidad</a:t>
          </a:r>
          <a:endParaRPr lang="es-ES" sz="2000" kern="1200" dirty="0">
            <a:latin typeface="Arial" panose="020B0604020202020204" pitchFamily="34" charset="0"/>
            <a:cs typeface="Arial" panose="020B0604020202020204" pitchFamily="34" charset="0"/>
          </a:endParaRPr>
        </a:p>
      </dsp:txBody>
      <dsp:txXfrm>
        <a:off x="685986" y="3889660"/>
        <a:ext cx="3199624" cy="988453"/>
      </dsp:txXfrm>
    </dsp:sp>
    <dsp:sp modelId="{29D44FC5-21C9-4459-8204-EECEF8428466}">
      <dsp:nvSpPr>
        <dsp:cNvPr id="0" name=""/>
        <dsp:cNvSpPr/>
      </dsp:nvSpPr>
      <dsp:spPr>
        <a:xfrm>
          <a:off x="68203" y="3766103"/>
          <a:ext cx="1235567" cy="12355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74B14-1F3A-4B12-AD13-16667596685F}">
      <dsp:nvSpPr>
        <dsp:cNvPr id="0" name=""/>
        <dsp:cNvSpPr/>
      </dsp:nvSpPr>
      <dsp:spPr>
        <a:xfrm>
          <a:off x="2490" y="776"/>
          <a:ext cx="8853602" cy="3160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Arial" panose="020B0604020202020204" pitchFamily="34" charset="0"/>
              <a:cs typeface="Arial" panose="020B0604020202020204" pitchFamily="34" charset="0"/>
            </a:rPr>
            <a:t>Usos</a:t>
          </a:r>
          <a:endParaRPr lang="es-ES" sz="2000" b="1" kern="1200" dirty="0">
            <a:latin typeface="Arial" panose="020B0604020202020204" pitchFamily="34" charset="0"/>
            <a:cs typeface="Arial" panose="020B0604020202020204" pitchFamily="34" charset="0"/>
          </a:endParaRPr>
        </a:p>
      </dsp:txBody>
      <dsp:txXfrm>
        <a:off x="11748" y="10034"/>
        <a:ext cx="8835086" cy="297581"/>
      </dsp:txXfrm>
    </dsp:sp>
    <dsp:sp modelId="{D78A4302-8B12-4C09-86A3-F854C9435F3C}">
      <dsp:nvSpPr>
        <dsp:cNvPr id="0" name=""/>
        <dsp:cNvSpPr/>
      </dsp:nvSpPr>
      <dsp:spPr>
        <a:xfrm>
          <a:off x="9886" y="562999"/>
          <a:ext cx="1365417" cy="146967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Dotación pedagógica de los establecimientos educativos</a:t>
          </a:r>
          <a:endParaRPr lang="es-ES" sz="1400" kern="1200" dirty="0">
            <a:latin typeface="Arial" panose="020B0604020202020204" pitchFamily="34" charset="0"/>
            <a:cs typeface="Arial" panose="020B0604020202020204" pitchFamily="34" charset="0"/>
          </a:endParaRPr>
        </a:p>
      </dsp:txBody>
      <dsp:txXfrm>
        <a:off x="49878" y="602991"/>
        <a:ext cx="1285433" cy="1389688"/>
      </dsp:txXfrm>
    </dsp:sp>
    <dsp:sp modelId="{2FC495CB-80E2-46BC-888C-EA564FF15CB4}">
      <dsp:nvSpPr>
        <dsp:cNvPr id="0" name=""/>
        <dsp:cNvSpPr/>
      </dsp:nvSpPr>
      <dsp:spPr>
        <a:xfrm>
          <a:off x="0" y="2278645"/>
          <a:ext cx="1365417" cy="22354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Mobiliario, textos, bibliotecas, materiales didácticos y audiovisuales</a:t>
          </a:r>
          <a:endParaRPr lang="es-ES" sz="1400" kern="1200" dirty="0">
            <a:latin typeface="Arial" panose="020B0604020202020204" pitchFamily="34" charset="0"/>
            <a:cs typeface="Arial" panose="020B0604020202020204" pitchFamily="34" charset="0"/>
          </a:endParaRPr>
        </a:p>
      </dsp:txBody>
      <dsp:txXfrm>
        <a:off x="39992" y="2318637"/>
        <a:ext cx="1285433" cy="2155497"/>
      </dsp:txXfrm>
    </dsp:sp>
    <dsp:sp modelId="{56E00CDB-9689-403B-8584-26782D919B2A}">
      <dsp:nvSpPr>
        <dsp:cNvPr id="0" name=""/>
        <dsp:cNvSpPr/>
      </dsp:nvSpPr>
      <dsp:spPr>
        <a:xfrm>
          <a:off x="1466933" y="562999"/>
          <a:ext cx="1322853" cy="146967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Acciones de mejoramiento de la gestión académica</a:t>
          </a:r>
          <a:endParaRPr lang="es-ES" sz="1400" b="1" kern="1200" dirty="0">
            <a:latin typeface="Arial" panose="020B0604020202020204" pitchFamily="34" charset="0"/>
            <a:cs typeface="Arial" panose="020B0604020202020204" pitchFamily="34" charset="0"/>
          </a:endParaRPr>
        </a:p>
      </dsp:txBody>
      <dsp:txXfrm>
        <a:off x="1505678" y="601744"/>
        <a:ext cx="1245363" cy="1392182"/>
      </dsp:txXfrm>
    </dsp:sp>
    <dsp:sp modelId="{9E0B118A-1311-4015-B79C-76AF41FA0AE5}">
      <dsp:nvSpPr>
        <dsp:cNvPr id="0" name=""/>
        <dsp:cNvSpPr/>
      </dsp:nvSpPr>
      <dsp:spPr>
        <a:xfrm>
          <a:off x="1466933" y="2278220"/>
          <a:ext cx="1322853" cy="22354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enmarcadas en planes de mejoramiento institucional</a:t>
          </a:r>
          <a:endParaRPr lang="es-ES" sz="1400" kern="1200" dirty="0">
            <a:latin typeface="Arial" panose="020B0604020202020204" pitchFamily="34" charset="0"/>
            <a:cs typeface="Arial" panose="020B0604020202020204" pitchFamily="34" charset="0"/>
          </a:endParaRPr>
        </a:p>
      </dsp:txBody>
      <dsp:txXfrm>
        <a:off x="1505678" y="2316965"/>
        <a:ext cx="1245363" cy="2157991"/>
      </dsp:txXfrm>
    </dsp:sp>
    <dsp:sp modelId="{D013B8D7-FF40-4EA5-88DC-D301C39C14AD}">
      <dsp:nvSpPr>
        <dsp:cNvPr id="0" name=""/>
        <dsp:cNvSpPr/>
      </dsp:nvSpPr>
      <dsp:spPr>
        <a:xfrm>
          <a:off x="2881416" y="562999"/>
          <a:ext cx="1090824" cy="146967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Pago de servicios públicos domiciliarios, telefonía móvil e internet</a:t>
          </a:r>
          <a:endParaRPr lang="es-ES" sz="1400" kern="1200" dirty="0">
            <a:latin typeface="Arial" panose="020B0604020202020204" pitchFamily="34" charset="0"/>
            <a:cs typeface="Arial" panose="020B0604020202020204" pitchFamily="34" charset="0"/>
          </a:endParaRPr>
        </a:p>
      </dsp:txBody>
      <dsp:txXfrm>
        <a:off x="2913365" y="594948"/>
        <a:ext cx="1026926" cy="1405774"/>
      </dsp:txXfrm>
    </dsp:sp>
    <dsp:sp modelId="{E608EF29-D8E1-45EE-9E87-CFFE9053E52F}">
      <dsp:nvSpPr>
        <dsp:cNvPr id="0" name=""/>
        <dsp:cNvSpPr/>
      </dsp:nvSpPr>
      <dsp:spPr>
        <a:xfrm>
          <a:off x="4063869" y="562999"/>
          <a:ext cx="1090824" cy="146967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err="1">
              <a:latin typeface="Arial" panose="020B0604020202020204" pitchFamily="34" charset="0"/>
              <a:cs typeface="Arial" panose="020B0604020202020204" pitchFamily="34" charset="0"/>
            </a:rPr>
            <a:t>Func</a:t>
          </a:r>
          <a:r>
            <a:rPr lang="es-CO" sz="1400" kern="1200" dirty="0">
              <a:latin typeface="Arial" panose="020B0604020202020204" pitchFamily="34" charset="0"/>
              <a:cs typeface="Arial" panose="020B0604020202020204" pitchFamily="34" charset="0"/>
            </a:rPr>
            <a:t> de los establecimientos educativos </a:t>
          </a:r>
          <a:endParaRPr lang="es-ES" sz="1400" kern="1200" dirty="0">
            <a:latin typeface="Arial" panose="020B0604020202020204" pitchFamily="34" charset="0"/>
            <a:cs typeface="Arial" panose="020B0604020202020204" pitchFamily="34" charset="0"/>
          </a:endParaRPr>
        </a:p>
      </dsp:txBody>
      <dsp:txXfrm>
        <a:off x="4095818" y="594948"/>
        <a:ext cx="1026926" cy="1405774"/>
      </dsp:txXfrm>
    </dsp:sp>
    <dsp:sp modelId="{7022A338-5FBB-45E2-B4B4-EA1BC9D82B60}">
      <dsp:nvSpPr>
        <dsp:cNvPr id="0" name=""/>
        <dsp:cNvSpPr/>
      </dsp:nvSpPr>
      <dsp:spPr>
        <a:xfrm>
          <a:off x="4063869" y="2278220"/>
          <a:ext cx="1090824" cy="22354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Arriendo</a:t>
          </a:r>
        </a:p>
      </dsp:txBody>
      <dsp:txXfrm>
        <a:off x="4095818" y="2310169"/>
        <a:ext cx="1026926" cy="2171583"/>
      </dsp:txXfrm>
    </dsp:sp>
    <dsp:sp modelId="{3E708F96-3251-4C12-9144-D61D330AD7D6}">
      <dsp:nvSpPr>
        <dsp:cNvPr id="0" name=""/>
        <dsp:cNvSpPr/>
      </dsp:nvSpPr>
      <dsp:spPr>
        <a:xfrm>
          <a:off x="5246322" y="562999"/>
          <a:ext cx="1090824" cy="146967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Pago primas de seguros bienes del EE</a:t>
          </a:r>
        </a:p>
      </dsp:txBody>
      <dsp:txXfrm>
        <a:off x="5278271" y="594948"/>
        <a:ext cx="1026926" cy="1405774"/>
      </dsp:txXfrm>
    </dsp:sp>
    <dsp:sp modelId="{AF8112D7-DEBF-4398-A929-21F12E3919D8}">
      <dsp:nvSpPr>
        <dsp:cNvPr id="0" name=""/>
        <dsp:cNvSpPr/>
      </dsp:nvSpPr>
      <dsp:spPr>
        <a:xfrm>
          <a:off x="6428776" y="562999"/>
          <a:ext cx="1090824" cy="146967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Pólizas de manejo obligatorias</a:t>
          </a:r>
        </a:p>
      </dsp:txBody>
      <dsp:txXfrm>
        <a:off x="6460725" y="594948"/>
        <a:ext cx="1026926" cy="1405774"/>
      </dsp:txXfrm>
    </dsp:sp>
    <dsp:sp modelId="{EE5B5A7A-31CF-4391-B81D-5A61E85E3CB4}">
      <dsp:nvSpPr>
        <dsp:cNvPr id="0" name=""/>
        <dsp:cNvSpPr/>
      </dsp:nvSpPr>
      <dsp:spPr>
        <a:xfrm>
          <a:off x="7611229" y="562999"/>
          <a:ext cx="1234976" cy="146967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Gastos de viaje de los educandos</a:t>
          </a:r>
        </a:p>
      </dsp:txBody>
      <dsp:txXfrm>
        <a:off x="7647400" y="599170"/>
        <a:ext cx="1162634" cy="1397330"/>
      </dsp:txXfrm>
    </dsp:sp>
    <dsp:sp modelId="{F479DCF2-D333-4896-99A2-23C3A4C825F0}">
      <dsp:nvSpPr>
        <dsp:cNvPr id="0" name=""/>
        <dsp:cNvSpPr/>
      </dsp:nvSpPr>
      <dsp:spPr>
        <a:xfrm>
          <a:off x="7611229" y="2278220"/>
          <a:ext cx="1234976" cy="22354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 Transporte, hospedaje, manutención</a:t>
          </a:r>
        </a:p>
      </dsp:txBody>
      <dsp:txXfrm>
        <a:off x="7647400" y="2314391"/>
        <a:ext cx="1162634" cy="2163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74B14-1F3A-4B12-AD13-16667596685F}">
      <dsp:nvSpPr>
        <dsp:cNvPr id="0" name=""/>
        <dsp:cNvSpPr/>
      </dsp:nvSpPr>
      <dsp:spPr>
        <a:xfrm>
          <a:off x="3242" y="1720"/>
          <a:ext cx="8681887" cy="3336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b="1" kern="1200" dirty="0">
              <a:latin typeface="Arial" panose="020B0604020202020204" pitchFamily="34" charset="0"/>
              <a:cs typeface="Arial" panose="020B0604020202020204" pitchFamily="34" charset="0"/>
            </a:rPr>
            <a:t>Usos</a:t>
          </a:r>
          <a:endParaRPr lang="es-ES" sz="2400" b="1" kern="1200" dirty="0">
            <a:latin typeface="Arial" panose="020B0604020202020204" pitchFamily="34" charset="0"/>
            <a:cs typeface="Arial" panose="020B0604020202020204" pitchFamily="34" charset="0"/>
          </a:endParaRPr>
        </a:p>
      </dsp:txBody>
      <dsp:txXfrm>
        <a:off x="13015" y="11493"/>
        <a:ext cx="8662341" cy="314120"/>
      </dsp:txXfrm>
    </dsp:sp>
    <dsp:sp modelId="{D78A4302-8B12-4C09-86A3-F854C9435F3C}">
      <dsp:nvSpPr>
        <dsp:cNvPr id="0" name=""/>
        <dsp:cNvSpPr/>
      </dsp:nvSpPr>
      <dsp:spPr>
        <a:xfrm>
          <a:off x="11717" y="574622"/>
          <a:ext cx="1293513" cy="155135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Costos de semovientes y proyectos pedagógicos </a:t>
          </a:r>
        </a:p>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productivos</a:t>
          </a:r>
          <a:endParaRPr lang="es-ES" sz="1600" kern="1200" dirty="0">
            <a:latin typeface="Arial" panose="020B0604020202020204" pitchFamily="34" charset="0"/>
            <a:cs typeface="Arial" panose="020B0604020202020204" pitchFamily="34" charset="0"/>
          </a:endParaRPr>
        </a:p>
      </dsp:txBody>
      <dsp:txXfrm>
        <a:off x="49603" y="612508"/>
        <a:ext cx="1217741" cy="1475587"/>
      </dsp:txXfrm>
    </dsp:sp>
    <dsp:sp modelId="{56E00CDB-9689-403B-8584-26782D919B2A}">
      <dsp:nvSpPr>
        <dsp:cNvPr id="0" name=""/>
        <dsp:cNvSpPr/>
      </dsp:nvSpPr>
      <dsp:spPr>
        <a:xfrm>
          <a:off x="1413886" y="574622"/>
          <a:ext cx="1654093" cy="155135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Realización de actividades</a:t>
          </a:r>
          <a:endParaRPr lang="es-ES" sz="1600" b="1" kern="1200" dirty="0">
            <a:latin typeface="Arial" panose="020B0604020202020204" pitchFamily="34" charset="0"/>
            <a:cs typeface="Arial" panose="020B0604020202020204" pitchFamily="34" charset="0"/>
          </a:endParaRPr>
        </a:p>
      </dsp:txBody>
      <dsp:txXfrm>
        <a:off x="1459324" y="620060"/>
        <a:ext cx="1563217" cy="1460483"/>
      </dsp:txXfrm>
    </dsp:sp>
    <dsp:sp modelId="{9E0B118A-1311-4015-B79C-76AF41FA0AE5}">
      <dsp:nvSpPr>
        <dsp:cNvPr id="0" name=""/>
        <dsp:cNvSpPr/>
      </dsp:nvSpPr>
      <dsp:spPr>
        <a:xfrm>
          <a:off x="1413886" y="2365218"/>
          <a:ext cx="1654093" cy="235973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pedagógicas, científicas, culturales, participación en competencias deportivas de los educandos previa aprobación del Consejo Directivo</a:t>
          </a:r>
          <a:endParaRPr lang="es-ES" sz="1600" kern="1200" dirty="0">
            <a:latin typeface="Arial" panose="020B0604020202020204" pitchFamily="34" charset="0"/>
            <a:cs typeface="Arial" panose="020B0604020202020204" pitchFamily="34" charset="0"/>
          </a:endParaRPr>
        </a:p>
      </dsp:txBody>
      <dsp:txXfrm>
        <a:off x="1462333" y="2413665"/>
        <a:ext cx="1557199" cy="2262839"/>
      </dsp:txXfrm>
    </dsp:sp>
    <dsp:sp modelId="{D013B8D7-FF40-4EA5-88DC-D301C39C14AD}">
      <dsp:nvSpPr>
        <dsp:cNvPr id="0" name=""/>
        <dsp:cNvSpPr/>
      </dsp:nvSpPr>
      <dsp:spPr>
        <a:xfrm>
          <a:off x="3176635" y="574622"/>
          <a:ext cx="1293513" cy="155135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cs typeface="Arial" panose="020B0604020202020204" pitchFamily="34" charset="0"/>
            </a:rPr>
            <a:t>Transporte Escolar</a:t>
          </a:r>
          <a:endParaRPr lang="es-ES" sz="1600" kern="1200" dirty="0">
            <a:latin typeface="Arial" panose="020B0604020202020204" pitchFamily="34" charset="0"/>
            <a:cs typeface="Arial" panose="020B0604020202020204" pitchFamily="34" charset="0"/>
          </a:endParaRPr>
        </a:p>
      </dsp:txBody>
      <dsp:txXfrm>
        <a:off x="3214521" y="612508"/>
        <a:ext cx="1217741" cy="1475587"/>
      </dsp:txXfrm>
    </dsp:sp>
    <dsp:sp modelId="{110BE5AB-807E-4A4E-9E51-8C8ABC77C17C}">
      <dsp:nvSpPr>
        <dsp:cNvPr id="0" name=""/>
        <dsp:cNvSpPr/>
      </dsp:nvSpPr>
      <dsp:spPr>
        <a:xfrm>
          <a:off x="3176635" y="2365218"/>
          <a:ext cx="1293513" cy="235973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Cuando se requiera </a:t>
          </a:r>
          <a:endParaRPr lang="es-ES" sz="1600" kern="1200" dirty="0">
            <a:latin typeface="Arial" panose="020B0604020202020204" pitchFamily="34" charset="0"/>
            <a:cs typeface="Arial" panose="020B0604020202020204" pitchFamily="34" charset="0"/>
          </a:endParaRPr>
        </a:p>
      </dsp:txBody>
      <dsp:txXfrm>
        <a:off x="3214521" y="2403104"/>
        <a:ext cx="1217741" cy="2283961"/>
      </dsp:txXfrm>
    </dsp:sp>
    <dsp:sp modelId="{E608EF29-D8E1-45EE-9E87-CFFE9053E52F}">
      <dsp:nvSpPr>
        <dsp:cNvPr id="0" name=""/>
        <dsp:cNvSpPr/>
      </dsp:nvSpPr>
      <dsp:spPr>
        <a:xfrm>
          <a:off x="4578804" y="574622"/>
          <a:ext cx="1293513" cy="155135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Desarrollo de jornadas</a:t>
          </a:r>
          <a:endParaRPr lang="es-ES" sz="1600" kern="1200" dirty="0">
            <a:latin typeface="Arial" panose="020B0604020202020204" pitchFamily="34" charset="0"/>
            <a:cs typeface="Arial" panose="020B0604020202020204" pitchFamily="34" charset="0"/>
          </a:endParaRPr>
        </a:p>
      </dsp:txBody>
      <dsp:txXfrm>
        <a:off x="4616690" y="612508"/>
        <a:ext cx="1217741" cy="1475587"/>
      </dsp:txXfrm>
    </dsp:sp>
    <dsp:sp modelId="{7022A338-5FBB-45E2-B4B4-EA1BC9D82B60}">
      <dsp:nvSpPr>
        <dsp:cNvPr id="0" name=""/>
        <dsp:cNvSpPr/>
      </dsp:nvSpPr>
      <dsp:spPr>
        <a:xfrm>
          <a:off x="4578804" y="2365218"/>
          <a:ext cx="1293513" cy="235973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Extendida y Complementaria</a:t>
          </a:r>
          <a:endParaRPr lang="es-CO" sz="1600" kern="1200" dirty="0">
            <a:latin typeface="Arial" panose="020B0604020202020204" pitchFamily="34" charset="0"/>
            <a:cs typeface="Arial" panose="020B0604020202020204" pitchFamily="34" charset="0"/>
          </a:endParaRPr>
        </a:p>
      </dsp:txBody>
      <dsp:txXfrm>
        <a:off x="4616690" y="2403104"/>
        <a:ext cx="1217741" cy="2283961"/>
      </dsp:txXfrm>
    </dsp:sp>
    <dsp:sp modelId="{3E708F96-3251-4C12-9144-D61D330AD7D6}">
      <dsp:nvSpPr>
        <dsp:cNvPr id="0" name=""/>
        <dsp:cNvSpPr/>
      </dsp:nvSpPr>
      <dsp:spPr>
        <a:xfrm>
          <a:off x="5980973" y="574622"/>
          <a:ext cx="1293513" cy="155135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Costos asociados al tramite obtención título de bachiller</a:t>
          </a:r>
          <a:endParaRPr lang="es-CO" sz="1600" kern="1200" dirty="0">
            <a:latin typeface="Arial" panose="020B0604020202020204" pitchFamily="34" charset="0"/>
            <a:cs typeface="Arial" panose="020B0604020202020204" pitchFamily="34" charset="0"/>
          </a:endParaRPr>
        </a:p>
      </dsp:txBody>
      <dsp:txXfrm>
        <a:off x="6018859" y="612508"/>
        <a:ext cx="1217741" cy="1475587"/>
      </dsp:txXfrm>
    </dsp:sp>
    <dsp:sp modelId="{A697D08E-2015-4963-936E-0F03A0A390C4}">
      <dsp:nvSpPr>
        <dsp:cNvPr id="0" name=""/>
        <dsp:cNvSpPr/>
      </dsp:nvSpPr>
      <dsp:spPr>
        <a:xfrm>
          <a:off x="5980973" y="2374090"/>
          <a:ext cx="1293513" cy="235973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Elaboración de certificaciones, boletines, carnet escolar</a:t>
          </a:r>
          <a:r>
            <a:rPr lang="es-CO" sz="2400" kern="1200" dirty="0">
              <a:latin typeface="Arial Narrow" panose="020B0606020202030204" pitchFamily="34" charset="0"/>
            </a:rPr>
            <a:t>.</a:t>
          </a:r>
          <a:endParaRPr lang="es-CO" sz="1600" kern="1200" dirty="0">
            <a:latin typeface="Arial" panose="020B0604020202020204" pitchFamily="34" charset="0"/>
            <a:cs typeface="Arial" panose="020B0604020202020204" pitchFamily="34" charset="0"/>
          </a:endParaRPr>
        </a:p>
      </dsp:txBody>
      <dsp:txXfrm>
        <a:off x="6018859" y="2411976"/>
        <a:ext cx="1217741" cy="2283961"/>
      </dsp:txXfrm>
    </dsp:sp>
    <dsp:sp modelId="{4B01A565-A30A-43D6-BFEB-9750D45C0EEF}">
      <dsp:nvSpPr>
        <dsp:cNvPr id="0" name=""/>
        <dsp:cNvSpPr/>
      </dsp:nvSpPr>
      <dsp:spPr>
        <a:xfrm>
          <a:off x="7383142" y="574364"/>
          <a:ext cx="1293513" cy="162382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Afiliación y pago de aportes al Sistema General de Riesgos Laborales</a:t>
          </a:r>
        </a:p>
      </dsp:txBody>
      <dsp:txXfrm>
        <a:off x="7421028" y="612250"/>
        <a:ext cx="1217741" cy="1548054"/>
      </dsp:txXfrm>
    </dsp:sp>
    <dsp:sp modelId="{CCF576FD-F605-4C37-A1A4-7084DE49641F}">
      <dsp:nvSpPr>
        <dsp:cNvPr id="0" name=""/>
        <dsp:cNvSpPr/>
      </dsp:nvSpPr>
      <dsp:spPr>
        <a:xfrm>
          <a:off x="7383142" y="2359814"/>
          <a:ext cx="1293513" cy="235973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Estudiantes cursando el programa de formación complementaria de las ENS.</a:t>
          </a:r>
        </a:p>
      </dsp:txBody>
      <dsp:txXfrm>
        <a:off x="7421028" y="2397700"/>
        <a:ext cx="1217741" cy="22839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B66C-5146-49AE-B289-15D607B679B1}">
      <dsp:nvSpPr>
        <dsp:cNvPr id="0" name=""/>
        <dsp:cNvSpPr/>
      </dsp:nvSpPr>
      <dsp:spPr>
        <a:xfrm>
          <a:off x="4391874" y="2379648"/>
          <a:ext cx="1552792" cy="155279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latin typeface="Arial" panose="020B0604020202020204" pitchFamily="34" charset="0"/>
              <a:cs typeface="Arial" panose="020B0604020202020204" pitchFamily="34" charset="0"/>
            </a:rPr>
            <a:t>FSE</a:t>
          </a:r>
          <a:endParaRPr lang="es-ES" sz="3600" b="1" kern="1200" dirty="0">
            <a:latin typeface="Arial" panose="020B0604020202020204" pitchFamily="34" charset="0"/>
            <a:cs typeface="Arial" panose="020B0604020202020204" pitchFamily="34" charset="0"/>
          </a:endParaRPr>
        </a:p>
      </dsp:txBody>
      <dsp:txXfrm>
        <a:off x="4619275" y="2607049"/>
        <a:ext cx="1097990" cy="1097990"/>
      </dsp:txXfrm>
    </dsp:sp>
    <dsp:sp modelId="{7671E6E3-7DEE-4237-B222-A8DFA6D3881D}">
      <dsp:nvSpPr>
        <dsp:cNvPr id="0" name=""/>
        <dsp:cNvSpPr/>
      </dsp:nvSpPr>
      <dsp:spPr>
        <a:xfrm rot="16200000">
          <a:off x="4977844" y="1749331"/>
          <a:ext cx="380851" cy="5636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5034972" y="1919180"/>
        <a:ext cx="266596" cy="338163"/>
      </dsp:txXfrm>
    </dsp:sp>
    <dsp:sp modelId="{D85368D2-EA6D-4A13-B11C-F99F5FA5E917}">
      <dsp:nvSpPr>
        <dsp:cNvPr id="0" name=""/>
        <dsp:cNvSpPr/>
      </dsp:nvSpPr>
      <dsp:spPr>
        <a:xfrm>
          <a:off x="4339438" y="3398"/>
          <a:ext cx="1657663" cy="16576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Arial Narrow" pitchFamily="34" charset="0"/>
              <a:cs typeface="Arial" pitchFamily="34" charset="0"/>
            </a:rPr>
            <a:t>Tesorería:</a:t>
          </a:r>
          <a:r>
            <a:rPr lang="es-ES" sz="1600" kern="1200" dirty="0">
              <a:latin typeface="Arial Narrow" pitchFamily="34" charset="0"/>
              <a:cs typeface="Arial" pitchFamily="34" charset="0"/>
            </a:rPr>
            <a:t> Recaudo y pago</a:t>
          </a:r>
          <a:endParaRPr lang="es-ES" sz="1600" kern="1200" dirty="0"/>
        </a:p>
      </dsp:txBody>
      <dsp:txXfrm>
        <a:off x="4582197" y="246157"/>
        <a:ext cx="1172145" cy="1172145"/>
      </dsp:txXfrm>
    </dsp:sp>
    <dsp:sp modelId="{504A8C26-BBBE-4102-A527-533E332CD26F}">
      <dsp:nvSpPr>
        <dsp:cNvPr id="0" name=""/>
        <dsp:cNvSpPr/>
      </dsp:nvSpPr>
      <dsp:spPr>
        <a:xfrm rot="19800000">
          <a:off x="5952046" y="2311786"/>
          <a:ext cx="380851" cy="5636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5959700" y="2453071"/>
        <a:ext cx="266596" cy="338163"/>
      </dsp:txXfrm>
    </dsp:sp>
    <dsp:sp modelId="{264AB798-69E0-4621-A3EB-FE26DE450608}">
      <dsp:nvSpPr>
        <dsp:cNvPr id="0" name=""/>
        <dsp:cNvSpPr/>
      </dsp:nvSpPr>
      <dsp:spPr>
        <a:xfrm>
          <a:off x="6351921" y="1165305"/>
          <a:ext cx="1657663" cy="16576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Narrow" pitchFamily="34" charset="0"/>
              <a:cs typeface="Arial" pitchFamily="34" charset="0"/>
            </a:rPr>
            <a:t>Contable:</a:t>
          </a:r>
          <a:r>
            <a:rPr lang="es-ES" sz="1600" kern="1200">
              <a:latin typeface="Arial Narrow" pitchFamily="34" charset="0"/>
              <a:cs typeface="Arial" pitchFamily="34" charset="0"/>
            </a:rPr>
            <a:t> Registro e informe de las operaciones.</a:t>
          </a:r>
          <a:endParaRPr lang="es-ES" sz="1600" kern="1200" dirty="0">
            <a:latin typeface="Arial Narrow" pitchFamily="34" charset="0"/>
            <a:cs typeface="Arial" pitchFamily="34" charset="0"/>
          </a:endParaRPr>
        </a:p>
      </dsp:txBody>
      <dsp:txXfrm>
        <a:off x="6594680" y="1408064"/>
        <a:ext cx="1172145" cy="1172145"/>
      </dsp:txXfrm>
    </dsp:sp>
    <dsp:sp modelId="{5FF9E6D2-DEB9-451E-944A-E2D729126906}">
      <dsp:nvSpPr>
        <dsp:cNvPr id="0" name=""/>
        <dsp:cNvSpPr/>
      </dsp:nvSpPr>
      <dsp:spPr>
        <a:xfrm rot="1800000">
          <a:off x="5952046" y="3436697"/>
          <a:ext cx="380851" cy="5636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5959700" y="3520854"/>
        <a:ext cx="266596" cy="338163"/>
      </dsp:txXfrm>
    </dsp:sp>
    <dsp:sp modelId="{DACA5237-4BA3-4554-8E7A-59E8166F1864}">
      <dsp:nvSpPr>
        <dsp:cNvPr id="0" name=""/>
        <dsp:cNvSpPr/>
      </dsp:nvSpPr>
      <dsp:spPr>
        <a:xfrm>
          <a:off x="6351921" y="3489121"/>
          <a:ext cx="1657663" cy="16576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Narrow" pitchFamily="34" charset="0"/>
              <a:cs typeface="Arial" pitchFamily="34" charset="0"/>
            </a:rPr>
            <a:t>Contratación:</a:t>
          </a:r>
          <a:r>
            <a:rPr lang="es-ES" sz="1600" kern="1200">
              <a:latin typeface="Arial Narrow" pitchFamily="34" charset="0"/>
              <a:cs typeface="Arial" pitchFamily="34" charset="0"/>
            </a:rPr>
            <a:t> Aplicación normas procesos contractuales.</a:t>
          </a:r>
          <a:endParaRPr lang="es-ES" sz="1600" kern="1200" dirty="0">
            <a:latin typeface="Arial Narrow" pitchFamily="34" charset="0"/>
            <a:cs typeface="Arial" pitchFamily="34" charset="0"/>
          </a:endParaRPr>
        </a:p>
      </dsp:txBody>
      <dsp:txXfrm>
        <a:off x="6594680" y="3731880"/>
        <a:ext cx="1172145" cy="1172145"/>
      </dsp:txXfrm>
    </dsp:sp>
    <dsp:sp modelId="{6CA71CEB-CBD3-4778-8B22-56AAEFD00343}">
      <dsp:nvSpPr>
        <dsp:cNvPr id="0" name=""/>
        <dsp:cNvSpPr/>
      </dsp:nvSpPr>
      <dsp:spPr>
        <a:xfrm rot="5400000">
          <a:off x="4977844" y="3999153"/>
          <a:ext cx="380851" cy="5636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5034972" y="4054747"/>
        <a:ext cx="266596" cy="338163"/>
      </dsp:txXfrm>
    </dsp:sp>
    <dsp:sp modelId="{31378C6C-FF56-44F6-A548-573A20E460A8}">
      <dsp:nvSpPr>
        <dsp:cNvPr id="0" name=""/>
        <dsp:cNvSpPr/>
      </dsp:nvSpPr>
      <dsp:spPr>
        <a:xfrm>
          <a:off x="4339438" y="4651028"/>
          <a:ext cx="1657663" cy="16576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Narrow" pitchFamily="34" charset="0"/>
              <a:cs typeface="Arial" pitchFamily="34" charset="0"/>
            </a:rPr>
            <a:t>Rendición de cuentas:</a:t>
          </a:r>
          <a:r>
            <a:rPr lang="es-ES" sz="1600" kern="1200">
              <a:latin typeface="Arial Narrow" pitchFamily="34" charset="0"/>
              <a:cs typeface="Arial" pitchFamily="34" charset="0"/>
            </a:rPr>
            <a:t> Control e informes sobre la gestión realizada</a:t>
          </a:r>
          <a:endParaRPr lang="es-ES" sz="1600" kern="1200" dirty="0">
            <a:latin typeface="Arial Narrow" pitchFamily="34" charset="0"/>
            <a:cs typeface="Arial" pitchFamily="34" charset="0"/>
          </a:endParaRPr>
        </a:p>
      </dsp:txBody>
      <dsp:txXfrm>
        <a:off x="4582197" y="4893787"/>
        <a:ext cx="1172145" cy="1172145"/>
      </dsp:txXfrm>
    </dsp:sp>
    <dsp:sp modelId="{0E625AB5-822F-48DE-9D8C-95C158FFC3F6}">
      <dsp:nvSpPr>
        <dsp:cNvPr id="0" name=""/>
        <dsp:cNvSpPr/>
      </dsp:nvSpPr>
      <dsp:spPr>
        <a:xfrm rot="9000000">
          <a:off x="4003643" y="3436697"/>
          <a:ext cx="380851" cy="5636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rot="10800000">
        <a:off x="4110244" y="3520854"/>
        <a:ext cx="266596" cy="338163"/>
      </dsp:txXfrm>
    </dsp:sp>
    <dsp:sp modelId="{8D7AC6E6-BDCA-44C6-8025-DB2FF572FB3A}">
      <dsp:nvSpPr>
        <dsp:cNvPr id="0" name=""/>
        <dsp:cNvSpPr/>
      </dsp:nvSpPr>
      <dsp:spPr>
        <a:xfrm>
          <a:off x="2326955" y="3489121"/>
          <a:ext cx="1657663" cy="16576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Arial Narrow" pitchFamily="34" charset="0"/>
              <a:cs typeface="Arial" pitchFamily="34" charset="0"/>
            </a:rPr>
            <a:t>Presupuestal:</a:t>
          </a:r>
          <a:r>
            <a:rPr lang="es-ES" sz="1600" kern="1200" dirty="0">
              <a:latin typeface="Arial Narrow" pitchFamily="34" charset="0"/>
              <a:cs typeface="Arial" pitchFamily="34" charset="0"/>
            </a:rPr>
            <a:t> Elaboración y ejecución del presupuesto de ingresos y gastos</a:t>
          </a:r>
          <a:endParaRPr lang="es-ES" sz="1600" kern="1200" dirty="0"/>
        </a:p>
      </dsp:txBody>
      <dsp:txXfrm>
        <a:off x="2569714" y="3731880"/>
        <a:ext cx="1172145" cy="1172145"/>
      </dsp:txXfrm>
    </dsp:sp>
    <dsp:sp modelId="{5FF913E6-4D29-4873-8D21-31B50C9B366A}">
      <dsp:nvSpPr>
        <dsp:cNvPr id="0" name=""/>
        <dsp:cNvSpPr/>
      </dsp:nvSpPr>
      <dsp:spPr>
        <a:xfrm rot="12600000">
          <a:off x="4095541" y="2344319"/>
          <a:ext cx="309749" cy="5636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rot="10800000">
        <a:off x="4182241" y="2480271"/>
        <a:ext cx="216824" cy="338163"/>
      </dsp:txXfrm>
    </dsp:sp>
    <dsp:sp modelId="{C4E56E07-7E0A-49C0-B049-FC0DED8D9F5C}">
      <dsp:nvSpPr>
        <dsp:cNvPr id="0" name=""/>
        <dsp:cNvSpPr/>
      </dsp:nvSpPr>
      <dsp:spPr>
        <a:xfrm>
          <a:off x="2185291" y="1052675"/>
          <a:ext cx="1940990" cy="18829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Arial Narrow" pitchFamily="34" charset="0"/>
              <a:cs typeface="Arial" pitchFamily="34" charset="0"/>
            </a:rPr>
            <a:t>Publicidad: </a:t>
          </a:r>
          <a:r>
            <a:rPr lang="es-MX" sz="1600" kern="1200" dirty="0">
              <a:latin typeface="Arial Narrow" pitchFamily="34" charset="0"/>
              <a:cs typeface="Arial" pitchFamily="34" charset="0"/>
            </a:rPr>
            <a:t>Publicar los informes de ejecución, estados contables y rendición de cuentas. </a:t>
          </a:r>
          <a:endParaRPr lang="es-ES" sz="1600" kern="1200" dirty="0"/>
        </a:p>
      </dsp:txBody>
      <dsp:txXfrm>
        <a:off x="2469542" y="1328423"/>
        <a:ext cx="1372488" cy="13314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DF5C7-81E2-4E7C-8A39-5CAD798ACC9D}">
      <dsp:nvSpPr>
        <dsp:cNvPr id="0" name=""/>
        <dsp:cNvSpPr/>
      </dsp:nvSpPr>
      <dsp:spPr>
        <a:xfrm>
          <a:off x="2256062" y="368963"/>
          <a:ext cx="4070137" cy="7724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dirty="0">
              <a:latin typeface="Arial" panose="020B0604020202020204" pitchFamily="34" charset="0"/>
              <a:cs typeface="Arial" panose="020B0604020202020204" pitchFamily="34" charset="0"/>
            </a:rPr>
            <a:t>Consejo Directivo</a:t>
          </a:r>
          <a:endParaRPr lang="es-ES" sz="2800" b="1" kern="1200" dirty="0">
            <a:latin typeface="Arial" panose="020B0604020202020204" pitchFamily="34" charset="0"/>
            <a:cs typeface="Arial" panose="020B0604020202020204" pitchFamily="34" charset="0"/>
          </a:endParaRPr>
        </a:p>
      </dsp:txBody>
      <dsp:txXfrm>
        <a:off x="2278687" y="391588"/>
        <a:ext cx="4024887" cy="727233"/>
      </dsp:txXfrm>
    </dsp:sp>
    <dsp:sp modelId="{5F8CB9C2-6855-4797-B70A-77DA28D3B818}">
      <dsp:nvSpPr>
        <dsp:cNvPr id="0" name=""/>
        <dsp:cNvSpPr/>
      </dsp:nvSpPr>
      <dsp:spPr>
        <a:xfrm>
          <a:off x="4245410" y="1141447"/>
          <a:ext cx="91440" cy="316704"/>
        </a:xfrm>
        <a:custGeom>
          <a:avLst/>
          <a:gdLst/>
          <a:ahLst/>
          <a:cxnLst/>
          <a:rect l="0" t="0" r="0" b="0"/>
          <a:pathLst>
            <a:path>
              <a:moveTo>
                <a:pt x="45720" y="0"/>
              </a:moveTo>
              <a:lnTo>
                <a:pt x="45720" y="3167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7AB0B-5986-4063-8DB7-B195E2D523B5}">
      <dsp:nvSpPr>
        <dsp:cNvPr id="0" name=""/>
        <dsp:cNvSpPr/>
      </dsp:nvSpPr>
      <dsp:spPr>
        <a:xfrm>
          <a:off x="2256062" y="1458151"/>
          <a:ext cx="4070137" cy="92062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Arial" panose="020B0604020202020204" pitchFamily="34" charset="0"/>
              <a:cs typeface="Arial" panose="020B0604020202020204" pitchFamily="34" charset="0"/>
            </a:rPr>
            <a:t>Rector o Director Rural</a:t>
          </a:r>
        </a:p>
        <a:p>
          <a:pPr marL="0" lvl="0" indent="0" algn="ctr"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Administrador del FSE</a:t>
          </a:r>
          <a:endParaRPr lang="es-ES" sz="2000" kern="1200" dirty="0">
            <a:latin typeface="Arial" panose="020B0604020202020204" pitchFamily="34" charset="0"/>
            <a:cs typeface="Arial" panose="020B0604020202020204" pitchFamily="34" charset="0"/>
          </a:endParaRPr>
        </a:p>
      </dsp:txBody>
      <dsp:txXfrm>
        <a:off x="2283026" y="1485115"/>
        <a:ext cx="4016209" cy="866692"/>
      </dsp:txXfrm>
    </dsp:sp>
    <dsp:sp modelId="{65E44226-1CF4-4FD3-9587-086DF422379C}">
      <dsp:nvSpPr>
        <dsp:cNvPr id="0" name=""/>
        <dsp:cNvSpPr/>
      </dsp:nvSpPr>
      <dsp:spPr>
        <a:xfrm>
          <a:off x="2751816" y="2378772"/>
          <a:ext cx="1539314" cy="946323"/>
        </a:xfrm>
        <a:custGeom>
          <a:avLst/>
          <a:gdLst/>
          <a:ahLst/>
          <a:cxnLst/>
          <a:rect l="0" t="0" r="0" b="0"/>
          <a:pathLst>
            <a:path>
              <a:moveTo>
                <a:pt x="1539314" y="0"/>
              </a:moveTo>
              <a:lnTo>
                <a:pt x="1539314" y="473161"/>
              </a:lnTo>
              <a:lnTo>
                <a:pt x="0" y="473161"/>
              </a:lnTo>
              <a:lnTo>
                <a:pt x="0" y="9463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A4973-E0A1-45C3-9D33-41C4BB75F448}">
      <dsp:nvSpPr>
        <dsp:cNvPr id="0" name=""/>
        <dsp:cNvSpPr/>
      </dsp:nvSpPr>
      <dsp:spPr>
        <a:xfrm>
          <a:off x="1196042" y="3325095"/>
          <a:ext cx="3111547" cy="104171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t>Auxiliar Administrativo </a:t>
          </a:r>
          <a:r>
            <a:rPr lang="es-CO" sz="2000" kern="1200" dirty="0"/>
            <a:t>– con funciones financieras (pagador)</a:t>
          </a:r>
          <a:endParaRPr lang="es-ES" sz="2000" kern="1200" dirty="0"/>
        </a:p>
      </dsp:txBody>
      <dsp:txXfrm>
        <a:off x="1226553" y="3355606"/>
        <a:ext cx="3050525" cy="980691"/>
      </dsp:txXfrm>
    </dsp:sp>
    <dsp:sp modelId="{118A6A60-849C-4BE1-8A68-2D9281C98E18}">
      <dsp:nvSpPr>
        <dsp:cNvPr id="0" name=""/>
        <dsp:cNvSpPr/>
      </dsp:nvSpPr>
      <dsp:spPr>
        <a:xfrm>
          <a:off x="4291131" y="2378772"/>
          <a:ext cx="2650297" cy="629477"/>
        </a:xfrm>
        <a:custGeom>
          <a:avLst/>
          <a:gdLst/>
          <a:ahLst/>
          <a:cxnLst/>
          <a:rect l="0" t="0" r="0" b="0"/>
          <a:pathLst>
            <a:path>
              <a:moveTo>
                <a:pt x="0" y="0"/>
              </a:moveTo>
              <a:lnTo>
                <a:pt x="0" y="314738"/>
              </a:lnTo>
              <a:lnTo>
                <a:pt x="2650297" y="314738"/>
              </a:lnTo>
              <a:lnTo>
                <a:pt x="2650297" y="629477"/>
              </a:lnTo>
            </a:path>
          </a:pathLst>
        </a:custGeom>
        <a:noFill/>
        <a:ln w="25400" cap="flat" cmpd="sng" algn="ctr">
          <a:solidFill>
            <a:schemeClr val="accent3"/>
          </a:solidFill>
          <a:prstDash val="dashDot"/>
        </a:ln>
        <a:effectLst/>
      </dsp:spPr>
      <dsp:style>
        <a:lnRef idx="2">
          <a:scrgbClr r="0" g="0" b="0"/>
        </a:lnRef>
        <a:fillRef idx="0">
          <a:scrgbClr r="0" g="0" b="0"/>
        </a:fillRef>
        <a:effectRef idx="0">
          <a:scrgbClr r="0" g="0" b="0"/>
        </a:effectRef>
        <a:fontRef idx="minor"/>
      </dsp:style>
    </dsp:sp>
    <dsp:sp modelId="{CE4DCF69-B288-4E71-BBA3-A9D1BC6C2AA2}">
      <dsp:nvSpPr>
        <dsp:cNvPr id="0" name=""/>
        <dsp:cNvSpPr/>
      </dsp:nvSpPr>
      <dsp:spPr>
        <a:xfrm>
          <a:off x="5757340" y="3008249"/>
          <a:ext cx="2368176" cy="74308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Arial" panose="020B0604020202020204" pitchFamily="34" charset="0"/>
              <a:cs typeface="Arial" panose="020B0604020202020204" pitchFamily="34" charset="0"/>
            </a:rPr>
            <a:t>Contador</a:t>
          </a:r>
          <a:endParaRPr lang="es-ES" sz="2000" b="1" kern="1200" dirty="0">
            <a:latin typeface="Arial" panose="020B0604020202020204" pitchFamily="34" charset="0"/>
            <a:cs typeface="Arial" panose="020B0604020202020204" pitchFamily="34" charset="0"/>
          </a:endParaRPr>
        </a:p>
      </dsp:txBody>
      <dsp:txXfrm>
        <a:off x="5779104" y="3030013"/>
        <a:ext cx="2324648" cy="699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B66C-5146-49AE-B289-15D607B679B1}">
      <dsp:nvSpPr>
        <dsp:cNvPr id="0" name=""/>
        <dsp:cNvSpPr/>
      </dsp:nvSpPr>
      <dsp:spPr>
        <a:xfrm>
          <a:off x="4307726" y="2418735"/>
          <a:ext cx="1310463" cy="12739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Consejo Directivo</a:t>
          </a:r>
          <a:endParaRPr lang="es-ES" sz="1400" b="1" kern="1200" dirty="0">
            <a:latin typeface="Arial" panose="020B0604020202020204" pitchFamily="34" charset="0"/>
            <a:cs typeface="Arial" panose="020B0604020202020204" pitchFamily="34" charset="0"/>
          </a:endParaRPr>
        </a:p>
      </dsp:txBody>
      <dsp:txXfrm>
        <a:off x="4499639" y="2605304"/>
        <a:ext cx="926637" cy="900837"/>
      </dsp:txXfrm>
    </dsp:sp>
    <dsp:sp modelId="{7671E6E3-7DEE-4237-B222-A8DFA6D3881D}">
      <dsp:nvSpPr>
        <dsp:cNvPr id="0" name=""/>
        <dsp:cNvSpPr/>
      </dsp:nvSpPr>
      <dsp:spPr>
        <a:xfrm rot="16200000">
          <a:off x="4640207" y="1546619"/>
          <a:ext cx="645501"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4724634" y="1743614"/>
        <a:ext cx="476648" cy="337706"/>
      </dsp:txXfrm>
    </dsp:sp>
    <dsp:sp modelId="{D85368D2-EA6D-4A13-B11C-F99F5FA5E917}">
      <dsp:nvSpPr>
        <dsp:cNvPr id="0" name=""/>
        <dsp:cNvSpPr/>
      </dsp:nvSpPr>
      <dsp:spPr>
        <a:xfrm>
          <a:off x="4300790" y="-123528"/>
          <a:ext cx="1324336" cy="13243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Adoptar reglamento manejo de tesorería</a:t>
          </a:r>
          <a:endParaRPr lang="es-ES" sz="1400" kern="1200" dirty="0"/>
        </a:p>
      </dsp:txBody>
      <dsp:txXfrm>
        <a:off x="4494735" y="70417"/>
        <a:ext cx="936446" cy="936446"/>
      </dsp:txXfrm>
    </dsp:sp>
    <dsp:sp modelId="{504A8C26-BBBE-4102-A527-533E332CD26F}">
      <dsp:nvSpPr>
        <dsp:cNvPr id="0" name=""/>
        <dsp:cNvSpPr/>
      </dsp:nvSpPr>
      <dsp:spPr>
        <a:xfrm rot="18600000">
          <a:off x="5433728" y="1830941"/>
          <a:ext cx="641604"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463886" y="2008183"/>
        <a:ext cx="472751" cy="337706"/>
      </dsp:txXfrm>
    </dsp:sp>
    <dsp:sp modelId="{264AB798-69E0-4621-A3EB-FE26DE450608}">
      <dsp:nvSpPr>
        <dsp:cNvPr id="0" name=""/>
        <dsp:cNvSpPr/>
      </dsp:nvSpPr>
      <dsp:spPr>
        <a:xfrm>
          <a:off x="5918739" y="465357"/>
          <a:ext cx="1324336" cy="13243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Determinar la forma de recaudo y pagos</a:t>
          </a:r>
          <a:endParaRPr lang="es-ES" sz="1400" kern="1200" dirty="0">
            <a:latin typeface="Arial Narrow" pitchFamily="34" charset="0"/>
            <a:cs typeface="Arial" pitchFamily="34" charset="0"/>
          </a:endParaRPr>
        </a:p>
      </dsp:txBody>
      <dsp:txXfrm>
        <a:off x="6112684" y="659302"/>
        <a:ext cx="936446" cy="936446"/>
      </dsp:txXfrm>
    </dsp:sp>
    <dsp:sp modelId="{5FF9E6D2-DEB9-451E-944A-E2D729126906}">
      <dsp:nvSpPr>
        <dsp:cNvPr id="0" name=""/>
        <dsp:cNvSpPr/>
      </dsp:nvSpPr>
      <dsp:spPr>
        <a:xfrm rot="21000000">
          <a:off x="5862883" y="2559536"/>
          <a:ext cx="636135"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864166" y="2686765"/>
        <a:ext cx="467282" cy="337706"/>
      </dsp:txXfrm>
    </dsp:sp>
    <dsp:sp modelId="{DACA5237-4BA3-4554-8E7A-59E8166F1864}">
      <dsp:nvSpPr>
        <dsp:cNvPr id="0" name=""/>
        <dsp:cNvSpPr/>
      </dsp:nvSpPr>
      <dsp:spPr>
        <a:xfrm>
          <a:off x="6779632" y="1956467"/>
          <a:ext cx="1324336" cy="13243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Aprobar adiciones, traslados y demás modificaciones al presupuesto</a:t>
          </a:r>
          <a:endParaRPr lang="es-ES" sz="1400" kern="1200" dirty="0">
            <a:latin typeface="Arial Narrow" pitchFamily="34" charset="0"/>
            <a:cs typeface="Arial" pitchFamily="34" charset="0"/>
          </a:endParaRPr>
        </a:p>
      </dsp:txBody>
      <dsp:txXfrm>
        <a:off x="6973577" y="2150412"/>
        <a:ext cx="936446" cy="936446"/>
      </dsp:txXfrm>
    </dsp:sp>
    <dsp:sp modelId="{15252229-D963-4D90-85A6-B3DEBF9E3273}">
      <dsp:nvSpPr>
        <dsp:cNvPr id="0" name=""/>
        <dsp:cNvSpPr/>
      </dsp:nvSpPr>
      <dsp:spPr>
        <a:xfrm rot="1642764">
          <a:off x="5722068" y="3317231"/>
          <a:ext cx="578460"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731525" y="3390973"/>
        <a:ext cx="409607" cy="337706"/>
      </dsp:txXfrm>
    </dsp:sp>
    <dsp:sp modelId="{027CA766-EC88-4AC0-BCB5-DA23388FB912}">
      <dsp:nvSpPr>
        <dsp:cNvPr id="0" name=""/>
        <dsp:cNvSpPr/>
      </dsp:nvSpPr>
      <dsp:spPr>
        <a:xfrm>
          <a:off x="6436247" y="3499496"/>
          <a:ext cx="1324336" cy="13243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Verificar cumplimiento del informe de ejecución de los recursos del FSE</a:t>
          </a:r>
          <a:endParaRPr lang="es-ES" sz="1400" kern="1200" dirty="0">
            <a:latin typeface="Arial Narrow" pitchFamily="34" charset="0"/>
            <a:cs typeface="Arial" pitchFamily="34" charset="0"/>
          </a:endParaRPr>
        </a:p>
      </dsp:txBody>
      <dsp:txXfrm>
        <a:off x="6630192" y="3693441"/>
        <a:ext cx="936446" cy="936446"/>
      </dsp:txXfrm>
    </dsp:sp>
    <dsp:sp modelId="{08CAB03A-E2FC-4EDB-A1BE-BC7933CD4059}">
      <dsp:nvSpPr>
        <dsp:cNvPr id="0" name=""/>
        <dsp:cNvSpPr/>
      </dsp:nvSpPr>
      <dsp:spPr>
        <a:xfrm rot="4054254">
          <a:off x="5127717" y="3809861"/>
          <a:ext cx="525366"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176455" y="3849585"/>
        <a:ext cx="367756" cy="337706"/>
      </dsp:txXfrm>
    </dsp:sp>
    <dsp:sp modelId="{34CB58F9-C52C-4803-B8B3-988C46ACE23B}">
      <dsp:nvSpPr>
        <dsp:cNvPr id="0" name=""/>
        <dsp:cNvSpPr/>
      </dsp:nvSpPr>
      <dsp:spPr>
        <a:xfrm>
          <a:off x="4952666" y="4501930"/>
          <a:ext cx="1973195" cy="18381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Aprobar contratación de servicios, uso por terceros de bienes o inmuebles y uso de recursos para eventos pedagógicos, científicos y culturales</a:t>
          </a:r>
        </a:p>
      </dsp:txBody>
      <dsp:txXfrm>
        <a:off x="5241634" y="4771121"/>
        <a:ext cx="1395259" cy="1299770"/>
      </dsp:txXfrm>
    </dsp:sp>
    <dsp:sp modelId="{42474582-CDAC-4D35-B41B-C581B22316F4}">
      <dsp:nvSpPr>
        <dsp:cNvPr id="0" name=""/>
        <dsp:cNvSpPr/>
      </dsp:nvSpPr>
      <dsp:spPr>
        <a:xfrm rot="6600000">
          <a:off x="4270695" y="3875845"/>
          <a:ext cx="582667"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4383997" y="3909078"/>
        <a:ext cx="413814" cy="337706"/>
      </dsp:txXfrm>
    </dsp:sp>
    <dsp:sp modelId="{4748EC52-DB34-4C4E-A361-340AD6B7FA6F}">
      <dsp:nvSpPr>
        <dsp:cNvPr id="0" name=""/>
        <dsp:cNvSpPr/>
      </dsp:nvSpPr>
      <dsp:spPr>
        <a:xfrm>
          <a:off x="3303768" y="4644833"/>
          <a:ext cx="1596593" cy="15523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Narrow" pitchFamily="34" charset="0"/>
              <a:cs typeface="Arial" pitchFamily="34" charset="0"/>
            </a:rPr>
            <a:t>Reglamentar procedimientos, formalidades y garantías para contratación inferior a 20 SMLMV</a:t>
          </a:r>
          <a:endParaRPr lang="es-CO" sz="1400" kern="1200" dirty="0">
            <a:latin typeface="Arial Narrow" pitchFamily="34" charset="0"/>
            <a:cs typeface="Arial" pitchFamily="34" charset="0"/>
          </a:endParaRPr>
        </a:p>
      </dsp:txBody>
      <dsp:txXfrm>
        <a:off x="3537584" y="4872169"/>
        <a:ext cx="1128961" cy="1097675"/>
      </dsp:txXfrm>
    </dsp:sp>
    <dsp:sp modelId="{6CA71CEB-CBD3-4778-8B22-56AAEFD00343}">
      <dsp:nvSpPr>
        <dsp:cNvPr id="0" name=""/>
        <dsp:cNvSpPr/>
      </dsp:nvSpPr>
      <dsp:spPr>
        <a:xfrm rot="9000000">
          <a:off x="3654619" y="3363284"/>
          <a:ext cx="576380"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812161" y="3433639"/>
        <a:ext cx="407527" cy="337706"/>
      </dsp:txXfrm>
    </dsp:sp>
    <dsp:sp modelId="{31378C6C-FF56-44F6-A548-573A20E460A8}">
      <dsp:nvSpPr>
        <dsp:cNvPr id="0" name=""/>
        <dsp:cNvSpPr/>
      </dsp:nvSpPr>
      <dsp:spPr>
        <a:xfrm>
          <a:off x="1993061" y="3565623"/>
          <a:ext cx="1580079" cy="14972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Verificar existencia y presentación de estados contables</a:t>
          </a:r>
          <a:endParaRPr lang="es-ES" sz="1400" kern="1200" dirty="0">
            <a:latin typeface="Arial Narrow" pitchFamily="34" charset="0"/>
            <a:cs typeface="Arial" pitchFamily="34" charset="0"/>
          </a:endParaRPr>
        </a:p>
      </dsp:txBody>
      <dsp:txXfrm>
        <a:off x="2224458" y="3784895"/>
        <a:ext cx="1117285" cy="1058737"/>
      </dsp:txXfrm>
    </dsp:sp>
    <dsp:sp modelId="{5FF913E6-4D29-4873-8D21-31B50C9B366A}">
      <dsp:nvSpPr>
        <dsp:cNvPr id="0" name=""/>
        <dsp:cNvSpPr/>
      </dsp:nvSpPr>
      <dsp:spPr>
        <a:xfrm rot="11400000">
          <a:off x="3510403" y="2569006"/>
          <a:ext cx="576538"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677973" y="2696235"/>
        <a:ext cx="407685" cy="337706"/>
      </dsp:txXfrm>
    </dsp:sp>
    <dsp:sp modelId="{C4E56E07-7E0A-49C0-B049-FC0DED8D9F5C}">
      <dsp:nvSpPr>
        <dsp:cNvPr id="0" name=""/>
        <dsp:cNvSpPr/>
      </dsp:nvSpPr>
      <dsp:spPr>
        <a:xfrm>
          <a:off x="1708769" y="1866485"/>
          <a:ext cx="1550692" cy="15043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Aprobar el presupuesto</a:t>
          </a:r>
          <a:endParaRPr lang="es-ES" sz="1400" kern="1200" dirty="0"/>
        </a:p>
      </dsp:txBody>
      <dsp:txXfrm>
        <a:off x="1935863" y="2086785"/>
        <a:ext cx="1096504" cy="1063700"/>
      </dsp:txXfrm>
    </dsp:sp>
    <dsp:sp modelId="{CD14D35C-E0E2-4FB5-9AB5-37D4A0036F14}">
      <dsp:nvSpPr>
        <dsp:cNvPr id="0" name=""/>
        <dsp:cNvSpPr/>
      </dsp:nvSpPr>
      <dsp:spPr>
        <a:xfrm rot="13800000">
          <a:off x="3850583" y="1830941"/>
          <a:ext cx="641604" cy="56284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989278" y="2008183"/>
        <a:ext cx="472751" cy="337706"/>
      </dsp:txXfrm>
    </dsp:sp>
    <dsp:sp modelId="{C0E1994E-B866-4A4D-9574-20F33639D59A}">
      <dsp:nvSpPr>
        <dsp:cNvPr id="0" name=""/>
        <dsp:cNvSpPr/>
      </dsp:nvSpPr>
      <dsp:spPr>
        <a:xfrm>
          <a:off x="2682840" y="465357"/>
          <a:ext cx="1324336" cy="13243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Narrow" pitchFamily="34" charset="0"/>
              <a:cs typeface="Arial" pitchFamily="34" charset="0"/>
            </a:rPr>
            <a:t>Determinar actos o contratos que requieran su aprobación</a:t>
          </a:r>
          <a:endParaRPr lang="es-ES" sz="1400" kern="1200" dirty="0"/>
        </a:p>
      </dsp:txBody>
      <dsp:txXfrm>
        <a:off x="2876785" y="659302"/>
        <a:ext cx="936446" cy="936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B66C-5146-49AE-B289-15D607B679B1}">
      <dsp:nvSpPr>
        <dsp:cNvPr id="0" name=""/>
        <dsp:cNvSpPr/>
      </dsp:nvSpPr>
      <dsp:spPr>
        <a:xfrm>
          <a:off x="4196074" y="2358301"/>
          <a:ext cx="1229524" cy="12295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Arial" panose="020B0604020202020204" pitchFamily="34" charset="0"/>
              <a:cs typeface="Arial" panose="020B0604020202020204" pitchFamily="34" charset="0"/>
            </a:rPr>
            <a:t>D/RR</a:t>
          </a:r>
          <a:endParaRPr lang="es-ES" sz="2000" b="1" kern="1200" dirty="0">
            <a:latin typeface="Arial" panose="020B0604020202020204" pitchFamily="34" charset="0"/>
            <a:cs typeface="Arial" panose="020B0604020202020204" pitchFamily="34" charset="0"/>
          </a:endParaRPr>
        </a:p>
      </dsp:txBody>
      <dsp:txXfrm>
        <a:off x="4376134" y="2538361"/>
        <a:ext cx="869404" cy="869404"/>
      </dsp:txXfrm>
    </dsp:sp>
    <dsp:sp modelId="{7671E6E3-7DEE-4237-B222-A8DFA6D3881D}">
      <dsp:nvSpPr>
        <dsp:cNvPr id="0" name=""/>
        <dsp:cNvSpPr/>
      </dsp:nvSpPr>
      <dsp:spPr>
        <a:xfrm rot="16200000">
          <a:off x="4547289" y="1622778"/>
          <a:ext cx="527093" cy="5063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4623244" y="1800006"/>
        <a:ext cx="375184" cy="303819"/>
      </dsp:txXfrm>
    </dsp:sp>
    <dsp:sp modelId="{D85368D2-EA6D-4A13-B11C-F99F5FA5E917}">
      <dsp:nvSpPr>
        <dsp:cNvPr id="0" name=""/>
        <dsp:cNvSpPr/>
      </dsp:nvSpPr>
      <dsp:spPr>
        <a:xfrm>
          <a:off x="4140646" y="23405"/>
          <a:ext cx="1340379" cy="13403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Elaborar el proyecto anual de presupuesto </a:t>
          </a:r>
          <a:endParaRPr lang="es-ES" sz="1400" kern="1200" dirty="0"/>
        </a:p>
      </dsp:txBody>
      <dsp:txXfrm>
        <a:off x="4336940" y="219699"/>
        <a:ext cx="947791" cy="947791"/>
      </dsp:txXfrm>
    </dsp:sp>
    <dsp:sp modelId="{5FF9E6D2-DEB9-451E-944A-E2D729126906}">
      <dsp:nvSpPr>
        <dsp:cNvPr id="0" name=""/>
        <dsp:cNvSpPr/>
      </dsp:nvSpPr>
      <dsp:spPr>
        <a:xfrm rot="18900000">
          <a:off x="5323058" y="1944112"/>
          <a:ext cx="527093" cy="5063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5345305" y="2099093"/>
        <a:ext cx="375184" cy="303819"/>
      </dsp:txXfrm>
    </dsp:sp>
    <dsp:sp modelId="{DACA5237-4BA3-4554-8E7A-59E8166F1864}">
      <dsp:nvSpPr>
        <dsp:cNvPr id="0" name=""/>
        <dsp:cNvSpPr/>
      </dsp:nvSpPr>
      <dsp:spPr>
        <a:xfrm>
          <a:off x="5752474" y="691046"/>
          <a:ext cx="1340379" cy="13403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Elaborar el flujo de caja anual</a:t>
          </a:r>
          <a:endParaRPr lang="es-ES" sz="1400" kern="1200" dirty="0">
            <a:latin typeface="Arial Narrow" pitchFamily="34" charset="0"/>
            <a:cs typeface="Arial" pitchFamily="34" charset="0"/>
          </a:endParaRPr>
        </a:p>
      </dsp:txBody>
      <dsp:txXfrm>
        <a:off x="5948768" y="887340"/>
        <a:ext cx="947791" cy="947791"/>
      </dsp:txXfrm>
    </dsp:sp>
    <dsp:sp modelId="{E1775964-3A83-4536-95E5-AADCA653D7CF}">
      <dsp:nvSpPr>
        <dsp:cNvPr id="0" name=""/>
        <dsp:cNvSpPr/>
      </dsp:nvSpPr>
      <dsp:spPr>
        <a:xfrm>
          <a:off x="5644392" y="2719880"/>
          <a:ext cx="527093" cy="5063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5644392" y="2821153"/>
        <a:ext cx="375184" cy="303819"/>
      </dsp:txXfrm>
    </dsp:sp>
    <dsp:sp modelId="{682ECCA8-6653-4BE9-9374-7682CCCF1AF2}">
      <dsp:nvSpPr>
        <dsp:cNvPr id="0" name=""/>
        <dsp:cNvSpPr/>
      </dsp:nvSpPr>
      <dsp:spPr>
        <a:xfrm>
          <a:off x="6420114" y="2302873"/>
          <a:ext cx="1340379" cy="13403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Narrow" pitchFamily="34" charset="0"/>
              <a:cs typeface="Arial" pitchFamily="34" charset="0"/>
            </a:rPr>
            <a:t>Realizar rendición de cuentas según la periodicidad normativa</a:t>
          </a:r>
          <a:endParaRPr lang="es-ES" sz="1300" kern="1200" dirty="0"/>
        </a:p>
      </dsp:txBody>
      <dsp:txXfrm>
        <a:off x="6616408" y="2499167"/>
        <a:ext cx="947791" cy="947791"/>
      </dsp:txXfrm>
    </dsp:sp>
    <dsp:sp modelId="{704ECD6E-506C-4069-B049-ED8C793DC615}">
      <dsp:nvSpPr>
        <dsp:cNvPr id="0" name=""/>
        <dsp:cNvSpPr/>
      </dsp:nvSpPr>
      <dsp:spPr>
        <a:xfrm rot="2700000">
          <a:off x="5323058" y="3495649"/>
          <a:ext cx="527093" cy="5063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5345305" y="3543214"/>
        <a:ext cx="375184" cy="303819"/>
      </dsp:txXfrm>
    </dsp:sp>
    <dsp:sp modelId="{5E57017A-36EB-40F4-8FA3-A1B45D260B75}">
      <dsp:nvSpPr>
        <dsp:cNvPr id="0" name=""/>
        <dsp:cNvSpPr/>
      </dsp:nvSpPr>
      <dsp:spPr>
        <a:xfrm>
          <a:off x="5752474" y="3914701"/>
          <a:ext cx="1340379" cy="13403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Narrow" pitchFamily="34" charset="0"/>
              <a:cs typeface="Arial" pitchFamily="34" charset="0"/>
            </a:rPr>
            <a:t>Suscribir los estados contables e información financiera</a:t>
          </a:r>
          <a:endParaRPr lang="es-ES" sz="1300" kern="1200" dirty="0"/>
        </a:p>
      </dsp:txBody>
      <dsp:txXfrm>
        <a:off x="5948768" y="4110995"/>
        <a:ext cx="947791" cy="947791"/>
      </dsp:txXfrm>
    </dsp:sp>
    <dsp:sp modelId="{06AB3AC7-1A7F-4C22-AB23-3F4FB76A3510}">
      <dsp:nvSpPr>
        <dsp:cNvPr id="0" name=""/>
        <dsp:cNvSpPr/>
      </dsp:nvSpPr>
      <dsp:spPr>
        <a:xfrm rot="5400000">
          <a:off x="4547289" y="3816983"/>
          <a:ext cx="527093" cy="5063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4623244" y="3842302"/>
        <a:ext cx="375184" cy="303819"/>
      </dsp:txXfrm>
    </dsp:sp>
    <dsp:sp modelId="{7E584D25-D737-42D9-948B-2222F5ADA623}">
      <dsp:nvSpPr>
        <dsp:cNvPr id="0" name=""/>
        <dsp:cNvSpPr/>
      </dsp:nvSpPr>
      <dsp:spPr>
        <a:xfrm>
          <a:off x="4140646" y="4582341"/>
          <a:ext cx="1340379" cy="13403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Presentar los informes requeridos</a:t>
          </a:r>
          <a:endParaRPr lang="es-ES" sz="1400" kern="1200" dirty="0"/>
        </a:p>
      </dsp:txBody>
      <dsp:txXfrm>
        <a:off x="4336940" y="4778635"/>
        <a:ext cx="947791" cy="947791"/>
      </dsp:txXfrm>
    </dsp:sp>
    <dsp:sp modelId="{85C34123-6F55-4A31-BFB8-524B4CC42202}">
      <dsp:nvSpPr>
        <dsp:cNvPr id="0" name=""/>
        <dsp:cNvSpPr/>
      </dsp:nvSpPr>
      <dsp:spPr>
        <a:xfrm rot="8100000">
          <a:off x="3771521" y="3495649"/>
          <a:ext cx="527093" cy="5063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rot="10800000">
        <a:off x="3901183" y="3543214"/>
        <a:ext cx="375184" cy="303819"/>
      </dsp:txXfrm>
    </dsp:sp>
    <dsp:sp modelId="{64751564-ACDC-4563-9C01-1AC11F48B4EB}">
      <dsp:nvSpPr>
        <dsp:cNvPr id="0" name=""/>
        <dsp:cNvSpPr/>
      </dsp:nvSpPr>
      <dsp:spPr>
        <a:xfrm>
          <a:off x="2528819" y="3914701"/>
          <a:ext cx="1340379" cy="13403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Narrow" pitchFamily="34" charset="0"/>
              <a:cs typeface="Arial" pitchFamily="34" charset="0"/>
            </a:rPr>
            <a:t>Permitir el acceso a la información y publicidad</a:t>
          </a:r>
          <a:endParaRPr lang="es-ES" sz="1300" kern="1200" dirty="0"/>
        </a:p>
      </dsp:txBody>
      <dsp:txXfrm>
        <a:off x="2725113" y="4110995"/>
        <a:ext cx="947791" cy="947791"/>
      </dsp:txXfrm>
    </dsp:sp>
    <dsp:sp modelId="{6CA71CEB-CBD3-4778-8B22-56AAEFD00343}">
      <dsp:nvSpPr>
        <dsp:cNvPr id="0" name=""/>
        <dsp:cNvSpPr/>
      </dsp:nvSpPr>
      <dsp:spPr>
        <a:xfrm rot="10800000">
          <a:off x="3450187" y="2719880"/>
          <a:ext cx="527093" cy="5063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rot="10800000">
        <a:off x="3602096" y="2821153"/>
        <a:ext cx="375184" cy="303819"/>
      </dsp:txXfrm>
    </dsp:sp>
    <dsp:sp modelId="{31378C6C-FF56-44F6-A548-573A20E460A8}">
      <dsp:nvSpPr>
        <dsp:cNvPr id="0" name=""/>
        <dsp:cNvSpPr/>
      </dsp:nvSpPr>
      <dsp:spPr>
        <a:xfrm>
          <a:off x="1861178" y="2302873"/>
          <a:ext cx="1340379" cy="13403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Elaborar modificaciones al presupuesto</a:t>
          </a:r>
          <a:endParaRPr lang="es-ES" sz="1400" kern="1200" dirty="0">
            <a:latin typeface="Arial Narrow" pitchFamily="34" charset="0"/>
            <a:cs typeface="Arial" pitchFamily="34" charset="0"/>
          </a:endParaRPr>
        </a:p>
      </dsp:txBody>
      <dsp:txXfrm>
        <a:off x="2057472" y="2499167"/>
        <a:ext cx="947791" cy="947791"/>
      </dsp:txXfrm>
    </dsp:sp>
    <dsp:sp modelId="{0E625AB5-822F-48DE-9D8C-95C158FFC3F6}">
      <dsp:nvSpPr>
        <dsp:cNvPr id="0" name=""/>
        <dsp:cNvSpPr/>
      </dsp:nvSpPr>
      <dsp:spPr>
        <a:xfrm rot="13500000">
          <a:off x="3831536" y="1977967"/>
          <a:ext cx="474772" cy="5063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rot="10800000">
        <a:off x="3953109" y="2129597"/>
        <a:ext cx="332340" cy="303819"/>
      </dsp:txXfrm>
    </dsp:sp>
    <dsp:sp modelId="{8D7AC6E6-BDCA-44C6-8025-DB2FF572FB3A}">
      <dsp:nvSpPr>
        <dsp:cNvPr id="0" name=""/>
        <dsp:cNvSpPr/>
      </dsp:nvSpPr>
      <dsp:spPr>
        <a:xfrm>
          <a:off x="2430556" y="591871"/>
          <a:ext cx="1536905" cy="15387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Celebrar contratos, suscribir actos administrativos, ordenar gastos FSE</a:t>
          </a:r>
          <a:endParaRPr lang="es-ES" sz="1400" kern="1200" dirty="0"/>
        </a:p>
      </dsp:txBody>
      <dsp:txXfrm>
        <a:off x="2655631" y="817212"/>
        <a:ext cx="1086755" cy="10880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661B3-22B5-413C-8E37-24452DF68AA2}">
      <dsp:nvSpPr>
        <dsp:cNvPr id="0" name=""/>
        <dsp:cNvSpPr/>
      </dsp:nvSpPr>
      <dsp:spPr>
        <a:xfrm>
          <a:off x="69184" y="0"/>
          <a:ext cx="2455479" cy="892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PAGADURÍA</a:t>
          </a:r>
          <a:endParaRPr lang="es-ES" sz="1400" b="1" kern="1200" dirty="0">
            <a:latin typeface="Arial" panose="020B0604020202020204" pitchFamily="34" charset="0"/>
            <a:cs typeface="Arial" panose="020B0604020202020204" pitchFamily="34" charset="0"/>
          </a:endParaRPr>
        </a:p>
      </dsp:txBody>
      <dsp:txXfrm>
        <a:off x="69184" y="0"/>
        <a:ext cx="2455479" cy="892800"/>
      </dsp:txXfrm>
    </dsp:sp>
    <dsp:sp modelId="{51E6E74C-4CA2-4903-B69A-511D115633D8}">
      <dsp:nvSpPr>
        <dsp:cNvPr id="0" name=""/>
        <dsp:cNvSpPr/>
      </dsp:nvSpPr>
      <dsp:spPr>
        <a:xfrm>
          <a:off x="2518" y="910965"/>
          <a:ext cx="2455479" cy="425209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cs typeface="Arial" panose="020B0604020202020204" pitchFamily="34" charset="0"/>
            </a:rPr>
            <a:t>Apoyar la elaboración del flujo de Caja</a:t>
          </a:r>
          <a:endParaRPr lang="es-E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cs typeface="Arial" panose="020B0604020202020204" pitchFamily="34" charset="0"/>
            </a:rPr>
            <a:t>Liquidar y cancelar obligaciones contraídas por  la IE, aplicando los descuentos respectivos (impuestos)</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cs typeface="Arial" panose="020B0604020202020204" pitchFamily="34" charset="0"/>
            </a:rPr>
            <a:t>Pagar oportunamente los impuestos recaudados</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cs typeface="Arial" panose="020B0604020202020204" pitchFamily="34" charset="0"/>
            </a:rPr>
            <a:t>Apoyar al ordenador del gasto en coordinación con las entidades bancarias para el manejo de los recursos depositados en las cuentas</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cs typeface="Arial" panose="020B0604020202020204" pitchFamily="34" charset="0"/>
            </a:rPr>
            <a:t>Preparar los informes de ejecución presupuestal de ingresos y gastos para la SEC</a:t>
          </a:r>
        </a:p>
      </dsp:txBody>
      <dsp:txXfrm>
        <a:off x="2518" y="910965"/>
        <a:ext cx="2455479" cy="4252090"/>
      </dsp:txXfrm>
    </dsp:sp>
    <dsp:sp modelId="{216074B8-1EC4-4B4A-96C8-4E7EB119417B}">
      <dsp:nvSpPr>
        <dsp:cNvPr id="0" name=""/>
        <dsp:cNvSpPr/>
      </dsp:nvSpPr>
      <dsp:spPr>
        <a:xfrm>
          <a:off x="2801764" y="18165"/>
          <a:ext cx="2455479" cy="892800"/>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PRESUPUESTO</a:t>
          </a:r>
          <a:endParaRPr lang="es-ES" sz="1400" b="1" kern="1200" dirty="0">
            <a:latin typeface="Arial" panose="020B0604020202020204" pitchFamily="34" charset="0"/>
            <a:cs typeface="Arial" panose="020B0604020202020204" pitchFamily="34" charset="0"/>
          </a:endParaRPr>
        </a:p>
      </dsp:txBody>
      <dsp:txXfrm>
        <a:off x="2801764" y="18165"/>
        <a:ext cx="2455479" cy="892800"/>
      </dsp:txXfrm>
    </dsp:sp>
    <dsp:sp modelId="{B693FED1-9179-44CE-A557-2542A79BF608}">
      <dsp:nvSpPr>
        <dsp:cNvPr id="0" name=""/>
        <dsp:cNvSpPr/>
      </dsp:nvSpPr>
      <dsp:spPr>
        <a:xfrm>
          <a:off x="2801764" y="910965"/>
          <a:ext cx="2455479" cy="4252090"/>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Registrar los compromisos con cargo al presupuesto de la IE</a:t>
          </a:r>
          <a:endParaRPr lang="es-E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Asistir al ordenador del gasto en la preparación y presentación del presupuesto anual de la IE ante el Consejo Directivo</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Registrar y controlar el libro presupuestal</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Elaborar y certificar las disponibilidades, RP. Constituir el rezago presupuestal</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Preparar los traslados presupuestales</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Elaborar y presentar al ordenador del gasto y organismos de control los informes financieros</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Apoyar al almacenista en la elaboración del Plan de Compras para la revisión del ordenador del gasto</a:t>
          </a:r>
        </a:p>
      </dsp:txBody>
      <dsp:txXfrm>
        <a:off x="2801764" y="910965"/>
        <a:ext cx="2455479" cy="4252090"/>
      </dsp:txXfrm>
    </dsp:sp>
    <dsp:sp modelId="{6BAE8EBF-3521-4DD0-9764-7D4D445F4013}">
      <dsp:nvSpPr>
        <dsp:cNvPr id="0" name=""/>
        <dsp:cNvSpPr/>
      </dsp:nvSpPr>
      <dsp:spPr>
        <a:xfrm>
          <a:off x="5601011" y="18165"/>
          <a:ext cx="2455479" cy="8928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ALMACÉN</a:t>
          </a:r>
          <a:endParaRPr lang="es-ES" sz="1400" b="1" kern="1200" dirty="0">
            <a:latin typeface="Arial" panose="020B0604020202020204" pitchFamily="34" charset="0"/>
            <a:cs typeface="Arial" panose="020B0604020202020204" pitchFamily="34" charset="0"/>
          </a:endParaRPr>
        </a:p>
      </dsp:txBody>
      <dsp:txXfrm>
        <a:off x="5601011" y="18165"/>
        <a:ext cx="2455479" cy="892800"/>
      </dsp:txXfrm>
    </dsp:sp>
    <dsp:sp modelId="{7FEB4884-29B4-4A31-84C8-E75649BACAAB}">
      <dsp:nvSpPr>
        <dsp:cNvPr id="0" name=""/>
        <dsp:cNvSpPr/>
      </dsp:nvSpPr>
      <dsp:spPr>
        <a:xfrm>
          <a:off x="5601011" y="910965"/>
          <a:ext cx="2455479" cy="425209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Atender las necesidades de las dependencias</a:t>
          </a:r>
          <a:endParaRPr lang="es-ES"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Recibir y dar ingreso de bienes al almacén </a:t>
          </a:r>
        </a:p>
        <a:p>
          <a:pPr marL="114300" lvl="1" indent="-114300" algn="l" defTabSz="622300">
            <a:lnSpc>
              <a:spcPct val="90000"/>
            </a:lnSpc>
            <a:spcBef>
              <a:spcPct val="0"/>
            </a:spcBef>
            <a:spcAft>
              <a:spcPct val="15000"/>
            </a:spcAft>
            <a:buChar char="•"/>
          </a:pPr>
          <a:r>
            <a:rPr lang="es-MX" sz="1400" kern="1200" dirty="0">
              <a:latin typeface="Arial Narrow" panose="020B0606020202030204" pitchFamily="34" charset="0"/>
            </a:rPr>
            <a:t>Apoyar en la elaboración del Plan de Comprar junto con el funcionario</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Despachar los bienes de consumo, entregarlos y descargar el inventario</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Tomar el inventario físico para control de existencias y realizar traslados según necesidades</a:t>
          </a:r>
        </a:p>
        <a:p>
          <a:pPr marL="114300" lvl="1" indent="-114300" algn="l" defTabSz="622300">
            <a:lnSpc>
              <a:spcPct val="90000"/>
            </a:lnSpc>
            <a:spcBef>
              <a:spcPct val="0"/>
            </a:spcBef>
            <a:spcAft>
              <a:spcPct val="15000"/>
            </a:spcAft>
            <a:buChar char="•"/>
          </a:pPr>
          <a:r>
            <a:rPr lang="es-CO" sz="1400" kern="1200" dirty="0">
              <a:latin typeface="Arial Narrow" panose="020B0606020202030204" pitchFamily="34" charset="0"/>
            </a:rPr>
            <a:t>Velar por la seguridad de los bienes en bodega</a:t>
          </a:r>
        </a:p>
        <a:p>
          <a:pPr marL="114300" lvl="1" indent="-114300" algn="l" defTabSz="622300">
            <a:lnSpc>
              <a:spcPct val="90000"/>
            </a:lnSpc>
            <a:spcBef>
              <a:spcPct val="0"/>
            </a:spcBef>
            <a:spcAft>
              <a:spcPct val="15000"/>
            </a:spcAft>
            <a:buChar char="•"/>
          </a:pPr>
          <a:r>
            <a:rPr lang="es-MX" sz="1400" kern="1200" dirty="0">
              <a:latin typeface="Arial Narrow" panose="020B0606020202030204" pitchFamily="34" charset="0"/>
            </a:rPr>
            <a:t>Elaborar y presentar informes periódicamente</a:t>
          </a:r>
        </a:p>
      </dsp:txBody>
      <dsp:txXfrm>
        <a:off x="5601011" y="910965"/>
        <a:ext cx="2455479" cy="42520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B66C-5146-49AE-B289-15D607B679B1}">
      <dsp:nvSpPr>
        <dsp:cNvPr id="0" name=""/>
        <dsp:cNvSpPr/>
      </dsp:nvSpPr>
      <dsp:spPr>
        <a:xfrm>
          <a:off x="4182622" y="2205990"/>
          <a:ext cx="1367846" cy="136784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Arial" panose="020B0604020202020204" pitchFamily="34" charset="0"/>
              <a:cs typeface="Arial" panose="020B0604020202020204" pitchFamily="34" charset="0"/>
            </a:rPr>
            <a:t>Contador</a:t>
          </a:r>
          <a:endParaRPr lang="es-ES" sz="1600" b="1" kern="1200" dirty="0">
            <a:latin typeface="Arial" panose="020B0604020202020204" pitchFamily="34" charset="0"/>
            <a:cs typeface="Arial" panose="020B0604020202020204" pitchFamily="34" charset="0"/>
          </a:endParaRPr>
        </a:p>
      </dsp:txBody>
      <dsp:txXfrm>
        <a:off x="4382938" y="2406306"/>
        <a:ext cx="967214" cy="967214"/>
      </dsp:txXfrm>
    </dsp:sp>
    <dsp:sp modelId="{7671E6E3-7DEE-4237-B222-A8DFA6D3881D}">
      <dsp:nvSpPr>
        <dsp:cNvPr id="0" name=""/>
        <dsp:cNvSpPr/>
      </dsp:nvSpPr>
      <dsp:spPr>
        <a:xfrm rot="16200000">
          <a:off x="4685777" y="1616778"/>
          <a:ext cx="361536" cy="5167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4740008" y="1774357"/>
        <a:ext cx="253075" cy="310046"/>
      </dsp:txXfrm>
    </dsp:sp>
    <dsp:sp modelId="{D85368D2-EA6D-4A13-B11C-F99F5FA5E917}">
      <dsp:nvSpPr>
        <dsp:cNvPr id="0" name=""/>
        <dsp:cNvSpPr/>
      </dsp:nvSpPr>
      <dsp:spPr>
        <a:xfrm>
          <a:off x="4106631" y="4015"/>
          <a:ext cx="1519829" cy="15198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Elaborar , certificar y remitir los </a:t>
          </a:r>
          <a:r>
            <a:rPr lang="es-CO" sz="1400" b="1" kern="1200" dirty="0">
              <a:latin typeface="Arial Narrow" pitchFamily="34" charset="0"/>
              <a:cs typeface="Arial" pitchFamily="34" charset="0"/>
            </a:rPr>
            <a:t>estados financieros</a:t>
          </a:r>
          <a:endParaRPr lang="es-ES" sz="1400" b="1" kern="1200" dirty="0"/>
        </a:p>
      </dsp:txBody>
      <dsp:txXfrm>
        <a:off x="4329205" y="226589"/>
        <a:ext cx="1074681" cy="1074681"/>
      </dsp:txXfrm>
    </dsp:sp>
    <dsp:sp modelId="{5FF9E6D2-DEB9-451E-944A-E2D729126906}">
      <dsp:nvSpPr>
        <dsp:cNvPr id="0" name=""/>
        <dsp:cNvSpPr/>
      </dsp:nvSpPr>
      <dsp:spPr>
        <a:xfrm rot="19800000">
          <a:off x="5564588" y="2124160"/>
          <a:ext cx="361536" cy="5167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5571854" y="2254623"/>
        <a:ext cx="253075" cy="310046"/>
      </dsp:txXfrm>
    </dsp:sp>
    <dsp:sp modelId="{DACA5237-4BA3-4554-8E7A-59E8166F1864}">
      <dsp:nvSpPr>
        <dsp:cNvPr id="0" name=""/>
        <dsp:cNvSpPr/>
      </dsp:nvSpPr>
      <dsp:spPr>
        <a:xfrm>
          <a:off x="5947786" y="1067006"/>
          <a:ext cx="1519829" cy="15198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Narrow" pitchFamily="34" charset="0"/>
              <a:cs typeface="Arial" pitchFamily="34" charset="0"/>
            </a:rPr>
            <a:t>Realizar indicadores financieros</a:t>
          </a:r>
          <a:endParaRPr lang="es-ES" sz="1400" kern="1200" dirty="0">
            <a:latin typeface="Arial Narrow" pitchFamily="34" charset="0"/>
            <a:cs typeface="Arial" pitchFamily="34" charset="0"/>
          </a:endParaRPr>
        </a:p>
      </dsp:txBody>
      <dsp:txXfrm>
        <a:off x="6170360" y="1289580"/>
        <a:ext cx="1074681" cy="1074681"/>
      </dsp:txXfrm>
    </dsp:sp>
    <dsp:sp modelId="{E1775964-3A83-4536-95E5-AADCA653D7CF}">
      <dsp:nvSpPr>
        <dsp:cNvPr id="0" name=""/>
        <dsp:cNvSpPr/>
      </dsp:nvSpPr>
      <dsp:spPr>
        <a:xfrm rot="1800000">
          <a:off x="5564588" y="3138924"/>
          <a:ext cx="361536" cy="5167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5571854" y="3215157"/>
        <a:ext cx="253075" cy="310046"/>
      </dsp:txXfrm>
    </dsp:sp>
    <dsp:sp modelId="{682ECCA8-6653-4BE9-9374-7682CCCF1AF2}">
      <dsp:nvSpPr>
        <dsp:cNvPr id="0" name=""/>
        <dsp:cNvSpPr/>
      </dsp:nvSpPr>
      <dsp:spPr>
        <a:xfrm>
          <a:off x="5947786" y="3192990"/>
          <a:ext cx="1519829" cy="15198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latin typeface="Arial Narrow" panose="020B0606020202030204" pitchFamily="34" charset="0"/>
            </a:rPr>
            <a:t>Presentar al Consejo Directivo los Estados Contables para aprobación</a:t>
          </a:r>
          <a:endParaRPr lang="es-ES" sz="1300" kern="1200" dirty="0"/>
        </a:p>
      </dsp:txBody>
      <dsp:txXfrm>
        <a:off x="6170360" y="3415564"/>
        <a:ext cx="1074681" cy="1074681"/>
      </dsp:txXfrm>
    </dsp:sp>
    <dsp:sp modelId="{85C34123-6F55-4A31-BFB8-524B4CC42202}">
      <dsp:nvSpPr>
        <dsp:cNvPr id="0" name=""/>
        <dsp:cNvSpPr/>
      </dsp:nvSpPr>
      <dsp:spPr>
        <a:xfrm rot="5400000">
          <a:off x="4685777" y="3646306"/>
          <a:ext cx="361536" cy="5167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4740008" y="3695424"/>
        <a:ext cx="253075" cy="310046"/>
      </dsp:txXfrm>
    </dsp:sp>
    <dsp:sp modelId="{64751564-ACDC-4563-9C01-1AC11F48B4EB}">
      <dsp:nvSpPr>
        <dsp:cNvPr id="0" name=""/>
        <dsp:cNvSpPr/>
      </dsp:nvSpPr>
      <dsp:spPr>
        <a:xfrm>
          <a:off x="4106631" y="4255981"/>
          <a:ext cx="1519829" cy="15198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latin typeface="Arial Narrow" panose="020B0606020202030204" pitchFamily="34" charset="0"/>
            </a:rPr>
            <a:t>Publicar mensualmente los Estados para efectos del control social.</a:t>
          </a:r>
          <a:endParaRPr lang="es-ES" sz="1300" kern="1200" dirty="0"/>
        </a:p>
      </dsp:txBody>
      <dsp:txXfrm>
        <a:off x="4329205" y="4478555"/>
        <a:ext cx="1074681" cy="1074681"/>
      </dsp:txXfrm>
    </dsp:sp>
    <dsp:sp modelId="{6CA71CEB-CBD3-4778-8B22-56AAEFD00343}">
      <dsp:nvSpPr>
        <dsp:cNvPr id="0" name=""/>
        <dsp:cNvSpPr/>
      </dsp:nvSpPr>
      <dsp:spPr>
        <a:xfrm rot="9000000">
          <a:off x="3806966" y="3138924"/>
          <a:ext cx="361536" cy="5167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rot="10800000">
        <a:off x="3908161" y="3215157"/>
        <a:ext cx="253075" cy="310046"/>
      </dsp:txXfrm>
    </dsp:sp>
    <dsp:sp modelId="{31378C6C-FF56-44F6-A548-573A20E460A8}">
      <dsp:nvSpPr>
        <dsp:cNvPr id="0" name=""/>
        <dsp:cNvSpPr/>
      </dsp:nvSpPr>
      <dsp:spPr>
        <a:xfrm>
          <a:off x="2265475" y="3192990"/>
          <a:ext cx="1519829" cy="15198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Narrow" panose="020B0606020202030204" pitchFamily="34" charset="0"/>
            </a:rPr>
            <a:t>Liquidar impuestos, realizar conciliaciones bancarias </a:t>
          </a:r>
          <a:endParaRPr lang="es-ES" sz="1400" kern="1200" dirty="0">
            <a:latin typeface="Arial Narrow" pitchFamily="34" charset="0"/>
            <a:cs typeface="Arial" pitchFamily="34" charset="0"/>
          </a:endParaRPr>
        </a:p>
      </dsp:txBody>
      <dsp:txXfrm>
        <a:off x="2488049" y="3415564"/>
        <a:ext cx="1074681" cy="1074681"/>
      </dsp:txXfrm>
    </dsp:sp>
    <dsp:sp modelId="{0E625AB5-822F-48DE-9D8C-95C158FFC3F6}">
      <dsp:nvSpPr>
        <dsp:cNvPr id="0" name=""/>
        <dsp:cNvSpPr/>
      </dsp:nvSpPr>
      <dsp:spPr>
        <a:xfrm rot="12600000">
          <a:off x="3883467" y="2151242"/>
          <a:ext cx="302348" cy="5167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rot="10800000">
        <a:off x="3968095" y="2277266"/>
        <a:ext cx="211644" cy="310046"/>
      </dsp:txXfrm>
    </dsp:sp>
    <dsp:sp modelId="{8D7AC6E6-BDCA-44C6-8025-DB2FF572FB3A}">
      <dsp:nvSpPr>
        <dsp:cNvPr id="0" name=""/>
        <dsp:cNvSpPr/>
      </dsp:nvSpPr>
      <dsp:spPr>
        <a:xfrm>
          <a:off x="2154056" y="954554"/>
          <a:ext cx="1742667" cy="17447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Narrow" panose="020B0606020202030204" pitchFamily="34" charset="0"/>
            </a:rPr>
            <a:t>Preparar informes oportunamente para presentarlos a las Contralorías correspondientes</a:t>
          </a:r>
          <a:endParaRPr lang="es-ES" sz="1400" kern="1200" dirty="0"/>
        </a:p>
      </dsp:txBody>
      <dsp:txXfrm>
        <a:off x="2409264" y="1210064"/>
        <a:ext cx="1232251" cy="123371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B84FC-B916-3540-8792-A1608E3BE495}" type="datetimeFigureOut">
              <a:rPr lang="es-ES" smtClean="0"/>
              <a:t>23/04/2018</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6ED57-1421-DB43-B61A-B5194949951B}" type="slidenum">
              <a:rPr lang="es-ES" smtClean="0"/>
              <a:t>‹Nº›</a:t>
            </a:fld>
            <a:endParaRPr lang="es-ES" dirty="0"/>
          </a:p>
        </p:txBody>
      </p:sp>
    </p:spTree>
    <p:extLst>
      <p:ext uri="{BB962C8B-B14F-4D97-AF65-F5344CB8AC3E}">
        <p14:creationId xmlns:p14="http://schemas.microsoft.com/office/powerpoint/2010/main" val="3349034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28</a:t>
            </a:fld>
            <a:endParaRPr lang="es-ES" dirty="0"/>
          </a:p>
        </p:txBody>
      </p:sp>
    </p:spTree>
    <p:extLst>
      <p:ext uri="{BB962C8B-B14F-4D97-AF65-F5344CB8AC3E}">
        <p14:creationId xmlns:p14="http://schemas.microsoft.com/office/powerpoint/2010/main" val="305572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37</a:t>
            </a:fld>
            <a:endParaRPr lang="es-ES" dirty="0"/>
          </a:p>
        </p:txBody>
      </p:sp>
    </p:spTree>
    <p:extLst>
      <p:ext uri="{BB962C8B-B14F-4D97-AF65-F5344CB8AC3E}">
        <p14:creationId xmlns:p14="http://schemas.microsoft.com/office/powerpoint/2010/main" val="429255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38</a:t>
            </a:fld>
            <a:endParaRPr lang="es-ES" dirty="0"/>
          </a:p>
        </p:txBody>
      </p:sp>
    </p:spTree>
    <p:extLst>
      <p:ext uri="{BB962C8B-B14F-4D97-AF65-F5344CB8AC3E}">
        <p14:creationId xmlns:p14="http://schemas.microsoft.com/office/powerpoint/2010/main" val="169749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39</a:t>
            </a:fld>
            <a:endParaRPr lang="es-ES" dirty="0"/>
          </a:p>
        </p:txBody>
      </p:sp>
    </p:spTree>
    <p:extLst>
      <p:ext uri="{BB962C8B-B14F-4D97-AF65-F5344CB8AC3E}">
        <p14:creationId xmlns:p14="http://schemas.microsoft.com/office/powerpoint/2010/main" val="43205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40</a:t>
            </a:fld>
            <a:endParaRPr lang="es-ES" dirty="0"/>
          </a:p>
        </p:txBody>
      </p:sp>
    </p:spTree>
    <p:extLst>
      <p:ext uri="{BB962C8B-B14F-4D97-AF65-F5344CB8AC3E}">
        <p14:creationId xmlns:p14="http://schemas.microsoft.com/office/powerpoint/2010/main" val="1985393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43</a:t>
            </a:fld>
            <a:endParaRPr lang="es-ES" dirty="0"/>
          </a:p>
        </p:txBody>
      </p:sp>
    </p:spTree>
    <p:extLst>
      <p:ext uri="{BB962C8B-B14F-4D97-AF65-F5344CB8AC3E}">
        <p14:creationId xmlns:p14="http://schemas.microsoft.com/office/powerpoint/2010/main" val="420489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44</a:t>
            </a:fld>
            <a:endParaRPr lang="es-ES" dirty="0"/>
          </a:p>
        </p:txBody>
      </p:sp>
    </p:spTree>
    <p:extLst>
      <p:ext uri="{BB962C8B-B14F-4D97-AF65-F5344CB8AC3E}">
        <p14:creationId xmlns:p14="http://schemas.microsoft.com/office/powerpoint/2010/main" val="480429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45</a:t>
            </a:fld>
            <a:endParaRPr lang="es-ES" dirty="0"/>
          </a:p>
        </p:txBody>
      </p:sp>
    </p:spTree>
    <p:extLst>
      <p:ext uri="{BB962C8B-B14F-4D97-AF65-F5344CB8AC3E}">
        <p14:creationId xmlns:p14="http://schemas.microsoft.com/office/powerpoint/2010/main" val="265948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46</a:t>
            </a:fld>
            <a:endParaRPr lang="es-ES" dirty="0"/>
          </a:p>
        </p:txBody>
      </p:sp>
    </p:spTree>
    <p:extLst>
      <p:ext uri="{BB962C8B-B14F-4D97-AF65-F5344CB8AC3E}">
        <p14:creationId xmlns:p14="http://schemas.microsoft.com/office/powerpoint/2010/main" val="983226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47</a:t>
            </a:fld>
            <a:endParaRPr lang="es-ES" dirty="0"/>
          </a:p>
        </p:txBody>
      </p:sp>
    </p:spTree>
    <p:extLst>
      <p:ext uri="{BB962C8B-B14F-4D97-AF65-F5344CB8AC3E}">
        <p14:creationId xmlns:p14="http://schemas.microsoft.com/office/powerpoint/2010/main" val="2335589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49</a:t>
            </a:fld>
            <a:endParaRPr lang="es-ES" dirty="0"/>
          </a:p>
        </p:txBody>
      </p:sp>
    </p:spTree>
    <p:extLst>
      <p:ext uri="{BB962C8B-B14F-4D97-AF65-F5344CB8AC3E}">
        <p14:creationId xmlns:p14="http://schemas.microsoft.com/office/powerpoint/2010/main" val="176819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29</a:t>
            </a:fld>
            <a:endParaRPr lang="es-ES" dirty="0"/>
          </a:p>
        </p:txBody>
      </p:sp>
    </p:spTree>
    <p:extLst>
      <p:ext uri="{BB962C8B-B14F-4D97-AF65-F5344CB8AC3E}">
        <p14:creationId xmlns:p14="http://schemas.microsoft.com/office/powerpoint/2010/main" val="2271061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50</a:t>
            </a:fld>
            <a:endParaRPr lang="es-ES" dirty="0"/>
          </a:p>
        </p:txBody>
      </p:sp>
    </p:spTree>
    <p:extLst>
      <p:ext uri="{BB962C8B-B14F-4D97-AF65-F5344CB8AC3E}">
        <p14:creationId xmlns:p14="http://schemas.microsoft.com/office/powerpoint/2010/main" val="1275566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51</a:t>
            </a:fld>
            <a:endParaRPr lang="es-ES" dirty="0"/>
          </a:p>
        </p:txBody>
      </p:sp>
    </p:spTree>
    <p:extLst>
      <p:ext uri="{BB962C8B-B14F-4D97-AF65-F5344CB8AC3E}">
        <p14:creationId xmlns:p14="http://schemas.microsoft.com/office/powerpoint/2010/main" val="365995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52</a:t>
            </a:fld>
            <a:endParaRPr lang="es-ES" dirty="0"/>
          </a:p>
        </p:txBody>
      </p:sp>
    </p:spTree>
    <p:extLst>
      <p:ext uri="{BB962C8B-B14F-4D97-AF65-F5344CB8AC3E}">
        <p14:creationId xmlns:p14="http://schemas.microsoft.com/office/powerpoint/2010/main" val="149217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53</a:t>
            </a:fld>
            <a:endParaRPr lang="es-ES" dirty="0"/>
          </a:p>
        </p:txBody>
      </p:sp>
    </p:spTree>
    <p:extLst>
      <p:ext uri="{BB962C8B-B14F-4D97-AF65-F5344CB8AC3E}">
        <p14:creationId xmlns:p14="http://schemas.microsoft.com/office/powerpoint/2010/main" val="719353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54</a:t>
            </a:fld>
            <a:endParaRPr lang="es-ES" dirty="0"/>
          </a:p>
        </p:txBody>
      </p:sp>
    </p:spTree>
    <p:extLst>
      <p:ext uri="{BB962C8B-B14F-4D97-AF65-F5344CB8AC3E}">
        <p14:creationId xmlns:p14="http://schemas.microsoft.com/office/powerpoint/2010/main" val="4075873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55</a:t>
            </a:fld>
            <a:endParaRPr lang="es-ES" dirty="0"/>
          </a:p>
        </p:txBody>
      </p:sp>
    </p:spTree>
    <p:extLst>
      <p:ext uri="{BB962C8B-B14F-4D97-AF65-F5344CB8AC3E}">
        <p14:creationId xmlns:p14="http://schemas.microsoft.com/office/powerpoint/2010/main" val="3932965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56</a:t>
            </a:fld>
            <a:endParaRPr lang="es-ES" dirty="0"/>
          </a:p>
        </p:txBody>
      </p:sp>
    </p:spTree>
    <p:extLst>
      <p:ext uri="{BB962C8B-B14F-4D97-AF65-F5344CB8AC3E}">
        <p14:creationId xmlns:p14="http://schemas.microsoft.com/office/powerpoint/2010/main" val="3959822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57</a:t>
            </a:fld>
            <a:endParaRPr lang="es-ES" dirty="0"/>
          </a:p>
        </p:txBody>
      </p:sp>
    </p:spTree>
    <p:extLst>
      <p:ext uri="{BB962C8B-B14F-4D97-AF65-F5344CB8AC3E}">
        <p14:creationId xmlns:p14="http://schemas.microsoft.com/office/powerpoint/2010/main" val="353849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58</a:t>
            </a:fld>
            <a:endParaRPr lang="es-ES" dirty="0"/>
          </a:p>
        </p:txBody>
      </p:sp>
    </p:spTree>
    <p:extLst>
      <p:ext uri="{BB962C8B-B14F-4D97-AF65-F5344CB8AC3E}">
        <p14:creationId xmlns:p14="http://schemas.microsoft.com/office/powerpoint/2010/main" val="4289972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59</a:t>
            </a:fld>
            <a:endParaRPr lang="es-ES" dirty="0"/>
          </a:p>
        </p:txBody>
      </p:sp>
    </p:spTree>
    <p:extLst>
      <p:ext uri="{BB962C8B-B14F-4D97-AF65-F5344CB8AC3E}">
        <p14:creationId xmlns:p14="http://schemas.microsoft.com/office/powerpoint/2010/main" val="224518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30</a:t>
            </a:fld>
            <a:endParaRPr lang="es-ES" dirty="0"/>
          </a:p>
        </p:txBody>
      </p:sp>
    </p:spTree>
    <p:extLst>
      <p:ext uri="{BB962C8B-B14F-4D97-AF65-F5344CB8AC3E}">
        <p14:creationId xmlns:p14="http://schemas.microsoft.com/office/powerpoint/2010/main" val="3052464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60</a:t>
            </a:fld>
            <a:endParaRPr lang="es-ES" dirty="0"/>
          </a:p>
        </p:txBody>
      </p:sp>
    </p:spTree>
    <p:extLst>
      <p:ext uri="{BB962C8B-B14F-4D97-AF65-F5344CB8AC3E}">
        <p14:creationId xmlns:p14="http://schemas.microsoft.com/office/powerpoint/2010/main" val="893949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61</a:t>
            </a:fld>
            <a:endParaRPr lang="es-ES" dirty="0"/>
          </a:p>
        </p:txBody>
      </p:sp>
    </p:spTree>
    <p:extLst>
      <p:ext uri="{BB962C8B-B14F-4D97-AF65-F5344CB8AC3E}">
        <p14:creationId xmlns:p14="http://schemas.microsoft.com/office/powerpoint/2010/main" val="2630938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62</a:t>
            </a:fld>
            <a:endParaRPr lang="es-ES" dirty="0"/>
          </a:p>
        </p:txBody>
      </p:sp>
    </p:spTree>
    <p:extLst>
      <p:ext uri="{BB962C8B-B14F-4D97-AF65-F5344CB8AC3E}">
        <p14:creationId xmlns:p14="http://schemas.microsoft.com/office/powerpoint/2010/main" val="3656857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63</a:t>
            </a:fld>
            <a:endParaRPr lang="es-ES" dirty="0"/>
          </a:p>
        </p:txBody>
      </p:sp>
    </p:spTree>
    <p:extLst>
      <p:ext uri="{BB962C8B-B14F-4D97-AF65-F5344CB8AC3E}">
        <p14:creationId xmlns:p14="http://schemas.microsoft.com/office/powerpoint/2010/main" val="2618935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64</a:t>
            </a:fld>
            <a:endParaRPr lang="es-ES" dirty="0"/>
          </a:p>
        </p:txBody>
      </p:sp>
    </p:spTree>
    <p:extLst>
      <p:ext uri="{BB962C8B-B14F-4D97-AF65-F5344CB8AC3E}">
        <p14:creationId xmlns:p14="http://schemas.microsoft.com/office/powerpoint/2010/main" val="28413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31</a:t>
            </a:fld>
            <a:endParaRPr lang="es-ES" dirty="0"/>
          </a:p>
        </p:txBody>
      </p:sp>
    </p:spTree>
    <p:extLst>
      <p:ext uri="{BB962C8B-B14F-4D97-AF65-F5344CB8AC3E}">
        <p14:creationId xmlns:p14="http://schemas.microsoft.com/office/powerpoint/2010/main" val="94071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32</a:t>
            </a:fld>
            <a:endParaRPr lang="es-ES" dirty="0"/>
          </a:p>
        </p:txBody>
      </p:sp>
    </p:spTree>
    <p:extLst>
      <p:ext uri="{BB962C8B-B14F-4D97-AF65-F5344CB8AC3E}">
        <p14:creationId xmlns:p14="http://schemas.microsoft.com/office/powerpoint/2010/main" val="401353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33</a:t>
            </a:fld>
            <a:endParaRPr lang="es-ES" dirty="0"/>
          </a:p>
        </p:txBody>
      </p:sp>
    </p:spTree>
    <p:extLst>
      <p:ext uri="{BB962C8B-B14F-4D97-AF65-F5344CB8AC3E}">
        <p14:creationId xmlns:p14="http://schemas.microsoft.com/office/powerpoint/2010/main" val="64394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34</a:t>
            </a:fld>
            <a:endParaRPr lang="es-ES" dirty="0"/>
          </a:p>
        </p:txBody>
      </p:sp>
    </p:spTree>
    <p:extLst>
      <p:ext uri="{BB962C8B-B14F-4D97-AF65-F5344CB8AC3E}">
        <p14:creationId xmlns:p14="http://schemas.microsoft.com/office/powerpoint/2010/main" val="53098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35</a:t>
            </a:fld>
            <a:endParaRPr lang="es-ES" dirty="0"/>
          </a:p>
        </p:txBody>
      </p:sp>
    </p:spTree>
    <p:extLst>
      <p:ext uri="{BB962C8B-B14F-4D97-AF65-F5344CB8AC3E}">
        <p14:creationId xmlns:p14="http://schemas.microsoft.com/office/powerpoint/2010/main" val="285349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8F6ED57-1421-DB43-B61A-B5194949951B}" type="slidenum">
              <a:rPr lang="es-ES" smtClean="0"/>
              <a:t>36</a:t>
            </a:fld>
            <a:endParaRPr lang="es-ES" dirty="0"/>
          </a:p>
        </p:txBody>
      </p:sp>
    </p:spTree>
    <p:extLst>
      <p:ext uri="{BB962C8B-B14F-4D97-AF65-F5344CB8AC3E}">
        <p14:creationId xmlns:p14="http://schemas.microsoft.com/office/powerpoint/2010/main" val="259043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13" y="1544638"/>
            <a:ext cx="7772400" cy="1362075"/>
          </a:xfrm>
        </p:spPr>
        <p:txBody>
          <a:bodyPr anchor="t"/>
          <a:lstStyle>
            <a:lvl1pPr algn="ctr">
              <a:defRPr sz="4000" b="1" cap="all"/>
            </a:lvl1pPr>
          </a:lstStyle>
          <a:p>
            <a:r>
              <a:rPr lang="es-ES_tradnl" dirty="0"/>
              <a:t>Clic para editar título</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Tree>
    <p:extLst>
      <p:ext uri="{BB962C8B-B14F-4D97-AF65-F5344CB8AC3E}">
        <p14:creationId xmlns:p14="http://schemas.microsoft.com/office/powerpoint/2010/main" val="4708065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09709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51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a:xfrm>
            <a:off x="457200" y="1600200"/>
            <a:ext cx="8229600" cy="42567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27779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801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801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90320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6287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1"/>
            <a:ext cx="3008313" cy="44666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412885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97362-E043-4AA9-BAA6-49EE15B28B2E}"/>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D0FE5AC-70B8-4E03-971E-36A4FCE5DEB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CA3E7DE-A0CF-4142-A764-4CDC623A662C}"/>
              </a:ext>
            </a:extLst>
          </p:cNvPr>
          <p:cNvSpPr>
            <a:spLocks noGrp="1"/>
          </p:cNvSpPr>
          <p:nvPr>
            <p:ph type="dt" sz="half" idx="10"/>
          </p:nvPr>
        </p:nvSpPr>
        <p:spPr/>
        <p:txBody>
          <a:bodyPr/>
          <a:lstStyle/>
          <a:p>
            <a:fld id="{9109FA2B-52FF-4F53-A00B-8E822CF09542}" type="datetimeFigureOut">
              <a:rPr lang="es-CO" smtClean="0"/>
              <a:t>23/04/2018</a:t>
            </a:fld>
            <a:endParaRPr lang="es-CO"/>
          </a:p>
        </p:txBody>
      </p:sp>
      <p:sp>
        <p:nvSpPr>
          <p:cNvPr id="5" name="Marcador de pie de página 4">
            <a:extLst>
              <a:ext uri="{FF2B5EF4-FFF2-40B4-BE49-F238E27FC236}">
                <a16:creationId xmlns:a16="http://schemas.microsoft.com/office/drawing/2014/main" id="{D346578D-C7A1-4CE2-A844-78C41A4C1E3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D22FBB-F20F-488E-BF38-FF9CC1F6995D}"/>
              </a:ext>
            </a:extLst>
          </p:cNvPr>
          <p:cNvSpPr>
            <a:spLocks noGrp="1"/>
          </p:cNvSpPr>
          <p:nvPr>
            <p:ph type="sldNum" sz="quarter" idx="12"/>
          </p:nvPr>
        </p:nvSpPr>
        <p:spPr/>
        <p:txBody>
          <a:bodyPr/>
          <a:lstStyle/>
          <a:p>
            <a:fld id="{C153A421-D403-4624-8846-9F245C5731A7}" type="slidenum">
              <a:rPr lang="es-CO" smtClean="0"/>
              <a:t>‹Nº›</a:t>
            </a:fld>
            <a:endParaRPr lang="es-CO"/>
          </a:p>
        </p:txBody>
      </p:sp>
    </p:spTree>
    <p:extLst>
      <p:ext uri="{BB962C8B-B14F-4D97-AF65-F5344CB8AC3E}">
        <p14:creationId xmlns:p14="http://schemas.microsoft.com/office/powerpoint/2010/main" val="220107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42 Grupo"/>
          <p:cNvGrpSpPr/>
          <p:nvPr userDrawn="1"/>
        </p:nvGrpSpPr>
        <p:grpSpPr>
          <a:xfrm>
            <a:off x="6189257" y="6021288"/>
            <a:ext cx="2919247" cy="757382"/>
            <a:chOff x="6189257" y="6093296"/>
            <a:chExt cx="2919247" cy="757382"/>
          </a:xfrm>
        </p:grpSpPr>
        <p:pic>
          <p:nvPicPr>
            <p:cNvPr id="8" name="39 Imagen"/>
            <p:cNvPicPr>
              <a:picLocks noChangeAspect="1"/>
            </p:cNvPicPr>
            <p:nvPr/>
          </p:nvPicPr>
          <p:blipFill rotWithShape="1">
            <a:blip r:embed="rId9"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9" name="41 Imagen"/>
            <p:cNvPicPr>
              <a:picLocks noChangeAspect="1"/>
            </p:cNvPicPr>
            <p:nvPr/>
          </p:nvPicPr>
          <p:blipFill rotWithShape="1">
            <a:blip r:embed="rId10"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1"/>
            <a:ext cx="8229600" cy="4286624"/>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03717344"/>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49" r:id="rId3"/>
    <p:sldLayoutId id="2147483650"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41.xml"/><Relationship Id="rId5" Type="http://schemas.openxmlformats.org/officeDocument/2006/relationships/slide" Target="slide38.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3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contaduria.gov.co/"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application.colombiaaprende.edu.co/course/view.php?id=593"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nodinero.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11616"/>
            <a:ext cx="8229600" cy="2291141"/>
          </a:xfrm>
        </p:spPr>
        <p:txBody>
          <a:bodyPr>
            <a:normAutofit/>
          </a:bodyPr>
          <a:lstStyle/>
          <a:p>
            <a:r>
              <a:rPr lang="es-CO" sz="4000" b="1" dirty="0">
                <a:latin typeface="Arial" panose="020B0604020202020204" pitchFamily="34" charset="0"/>
                <a:cs typeface="Arial" panose="020B0604020202020204" pitchFamily="34" charset="0"/>
              </a:rPr>
              <a:t>Capacitación </a:t>
            </a:r>
            <a:br>
              <a:rPr lang="es-CO" sz="4000" b="1" dirty="0">
                <a:latin typeface="Arial" panose="020B0604020202020204" pitchFamily="34" charset="0"/>
                <a:cs typeface="Arial" panose="020B0604020202020204" pitchFamily="34" charset="0"/>
              </a:rPr>
            </a:br>
            <a:r>
              <a:rPr lang="es-CO" sz="4000" b="1" dirty="0">
                <a:latin typeface="Arial" panose="020B0604020202020204" pitchFamily="34" charset="0"/>
                <a:cs typeface="Arial" panose="020B0604020202020204" pitchFamily="34" charset="0"/>
              </a:rPr>
              <a:t>Fondos de Servicios Educativos - FSE</a:t>
            </a:r>
            <a:endParaRPr lang="es-ES" sz="4000" b="1" dirty="0">
              <a:latin typeface="Arial" panose="020B0604020202020204" pitchFamily="34" charset="0"/>
              <a:cs typeface="Arial" panose="020B0604020202020204" pitchFamily="34" charset="0"/>
            </a:endParaRPr>
          </a:p>
        </p:txBody>
      </p:sp>
      <p:sp>
        <p:nvSpPr>
          <p:cNvPr id="3" name="Título 1"/>
          <p:cNvSpPr txBox="1">
            <a:spLocks/>
          </p:cNvSpPr>
          <p:nvPr/>
        </p:nvSpPr>
        <p:spPr>
          <a:xfrm>
            <a:off x="457200" y="4162567"/>
            <a:ext cx="8229600" cy="17491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000" b="1" dirty="0">
                <a:solidFill>
                  <a:schemeClr val="accent2">
                    <a:lumMod val="75000"/>
                  </a:schemeClr>
                </a:solidFill>
                <a:latin typeface="Arial" panose="020B0604020202020204" pitchFamily="34" charset="0"/>
                <a:cs typeface="Arial" panose="020B0604020202020204" pitchFamily="34" charset="0"/>
              </a:rPr>
              <a:t>DIRECCIÓN DE FORTALECIMIENTO A LA GESTION TERRITORIAL</a:t>
            </a:r>
          </a:p>
          <a:p>
            <a:r>
              <a:rPr lang="es-CO" sz="2000" b="1" dirty="0">
                <a:solidFill>
                  <a:schemeClr val="accent2">
                    <a:lumMod val="75000"/>
                  </a:schemeClr>
                </a:solidFill>
                <a:latin typeface="Arial" panose="020B0604020202020204" pitchFamily="34" charset="0"/>
                <a:cs typeface="Arial" panose="020B0604020202020204" pitchFamily="34" charset="0"/>
              </a:rPr>
              <a:t> </a:t>
            </a:r>
          </a:p>
          <a:p>
            <a:r>
              <a:rPr lang="es-CO" sz="2000" b="1" dirty="0">
                <a:solidFill>
                  <a:schemeClr val="accent2">
                    <a:lumMod val="75000"/>
                  </a:schemeClr>
                </a:solidFill>
                <a:latin typeface="Arial" panose="020B0604020202020204" pitchFamily="34" charset="0"/>
                <a:cs typeface="Arial" panose="020B0604020202020204" pitchFamily="34" charset="0"/>
              </a:rPr>
              <a:t>Subdirección de Monitoreo y Control </a:t>
            </a:r>
          </a:p>
          <a:p>
            <a:r>
              <a:rPr lang="es-ES" sz="2000" b="1" dirty="0">
                <a:solidFill>
                  <a:schemeClr val="accent2">
                    <a:lumMod val="75000"/>
                  </a:schemeClr>
                </a:solidFill>
                <a:latin typeface="Arial" panose="020B0604020202020204" pitchFamily="34" charset="0"/>
                <a:cs typeface="Arial" panose="020B0604020202020204" pitchFamily="34" charset="0"/>
              </a:rPr>
              <a:t>2018</a:t>
            </a:r>
          </a:p>
        </p:txBody>
      </p:sp>
    </p:spTree>
    <p:extLst>
      <p:ext uri="{BB962C8B-B14F-4D97-AF65-F5344CB8AC3E}">
        <p14:creationId xmlns:p14="http://schemas.microsoft.com/office/powerpoint/2010/main" val="87153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Definición FSE – </a:t>
            </a:r>
            <a:r>
              <a:rPr lang="es-CO" sz="2600" b="1" dirty="0">
                <a:latin typeface="Arial" panose="020B0604020202020204" pitchFamily="34" charset="0"/>
                <a:cs typeface="Arial" panose="020B0604020202020204" pitchFamily="34" charset="0"/>
              </a:rPr>
              <a:t>Art. 2.3.1.6.32 Decreto 1075 de 2015</a:t>
            </a:r>
          </a:p>
        </p:txBody>
      </p:sp>
      <p:sp>
        <p:nvSpPr>
          <p:cNvPr id="26" name="Rectángulo 25"/>
          <p:cNvSpPr/>
          <p:nvPr/>
        </p:nvSpPr>
        <p:spPr>
          <a:xfrm>
            <a:off x="47756" y="914400"/>
            <a:ext cx="8441148" cy="5632311"/>
          </a:xfrm>
          <a:prstGeom prst="rect">
            <a:avLst/>
          </a:prstGeom>
        </p:spPr>
        <p:txBody>
          <a:bodyPr wrap="square">
            <a:spAutoFit/>
          </a:bodyPr>
          <a:lstStyle/>
          <a:p>
            <a:pPr marL="685800" lvl="1" indent="-285750" algn="just">
              <a:spcBef>
                <a:spcPts val="0"/>
              </a:spcBef>
              <a:buFont typeface="Arial" panose="020B0604020202020204" pitchFamily="34" charset="0"/>
              <a:buChar char="•"/>
            </a:pPr>
            <a:r>
              <a:rPr lang="es-CO" sz="2000" dirty="0">
                <a:latin typeface="Arial" panose="020B0604020202020204" pitchFamily="34" charset="0"/>
                <a:cs typeface="Arial" panose="020B0604020202020204" pitchFamily="34" charset="0"/>
              </a:rPr>
              <a:t>Los Fondos de Servicios Educativos son:</a:t>
            </a:r>
          </a:p>
          <a:p>
            <a:pPr marL="400050" lvl="1" algn="just">
              <a:spcBef>
                <a:spcPts val="0"/>
              </a:spcBef>
            </a:pPr>
            <a:endParaRPr lang="es-CO" sz="2000" dirty="0">
              <a:latin typeface="Arial" panose="020B0604020202020204" pitchFamily="34" charset="0"/>
              <a:cs typeface="Arial" panose="020B0604020202020204" pitchFamily="34" charset="0"/>
            </a:endParaRPr>
          </a:p>
          <a:p>
            <a:pPr marL="1143000" lvl="2" indent="-285750" algn="just">
              <a:buFont typeface="Wingdings" panose="05000000000000000000" pitchFamily="2" charset="2"/>
              <a:buChar char="ü"/>
            </a:pPr>
            <a:r>
              <a:rPr lang="es-CO" sz="2000" b="1" dirty="0">
                <a:latin typeface="Arial" panose="020B0604020202020204" pitchFamily="34" charset="0"/>
                <a:cs typeface="Arial" panose="020B0604020202020204" pitchFamily="34" charset="0"/>
              </a:rPr>
              <a:t>cuentas contables</a:t>
            </a:r>
            <a:r>
              <a:rPr lang="es-CO" sz="2000" dirty="0">
                <a:latin typeface="Arial" panose="020B0604020202020204" pitchFamily="34" charset="0"/>
                <a:cs typeface="Arial" panose="020B0604020202020204" pitchFamily="34" charset="0"/>
              </a:rPr>
              <a:t> creadas por la Ley </a:t>
            </a:r>
          </a:p>
          <a:p>
            <a:pPr marL="1143000" lvl="2" indent="-285750" algn="just">
              <a:buFont typeface="Wingdings" panose="05000000000000000000" pitchFamily="2" charset="2"/>
              <a:buChar char="ü"/>
            </a:pPr>
            <a:r>
              <a:rPr lang="es-CO" sz="2000" dirty="0">
                <a:latin typeface="Arial" panose="020B0604020202020204" pitchFamily="34" charset="0"/>
                <a:cs typeface="Arial" panose="020B0604020202020204" pitchFamily="34" charset="0"/>
              </a:rPr>
              <a:t>un mecanismo de </a:t>
            </a:r>
            <a:r>
              <a:rPr lang="es-CO" sz="2000" b="1" dirty="0">
                <a:latin typeface="Arial" panose="020B0604020202020204" pitchFamily="34" charset="0"/>
                <a:cs typeface="Arial" panose="020B0604020202020204" pitchFamily="34" charset="0"/>
              </a:rPr>
              <a:t>gestión presupuestal y de ejecución </a:t>
            </a:r>
            <a:r>
              <a:rPr lang="es-CO" sz="2000" dirty="0">
                <a:latin typeface="Arial" panose="020B0604020202020204" pitchFamily="34" charset="0"/>
                <a:cs typeface="Arial" panose="020B0604020202020204" pitchFamily="34" charset="0"/>
              </a:rPr>
              <a:t>de los recursos de los establecimientos educativos estatales</a:t>
            </a:r>
          </a:p>
          <a:p>
            <a:pPr marL="1143000" lvl="2" indent="-285750" algn="just">
              <a:buFont typeface="Wingdings" panose="05000000000000000000" pitchFamily="2" charset="2"/>
              <a:buChar char="ü"/>
            </a:pPr>
            <a:r>
              <a:rPr lang="es-CO" sz="2000" dirty="0">
                <a:latin typeface="Arial" panose="020B0604020202020204" pitchFamily="34" charset="0"/>
                <a:cs typeface="Arial" panose="020B0604020202020204" pitchFamily="34" charset="0"/>
              </a:rPr>
              <a:t>para la </a:t>
            </a:r>
            <a:r>
              <a:rPr lang="es-CO" sz="2000" b="1" dirty="0">
                <a:latin typeface="Arial" panose="020B0604020202020204" pitchFamily="34" charset="0"/>
                <a:cs typeface="Arial" panose="020B0604020202020204" pitchFamily="34" charset="0"/>
              </a:rPr>
              <a:t>adecuada administración </a:t>
            </a:r>
            <a:r>
              <a:rPr lang="es-CO" sz="2000" dirty="0">
                <a:latin typeface="Arial" panose="020B0604020202020204" pitchFamily="34" charset="0"/>
                <a:cs typeface="Arial" panose="020B0604020202020204" pitchFamily="34" charset="0"/>
              </a:rPr>
              <a:t>de sus ingresos</a:t>
            </a:r>
          </a:p>
          <a:p>
            <a:pPr marL="1143000" lvl="2" indent="-285750" algn="just">
              <a:buFont typeface="Wingdings" panose="05000000000000000000" pitchFamily="2" charset="2"/>
              <a:buChar char="ü"/>
            </a:pPr>
            <a:r>
              <a:rPr lang="es-CO" sz="2000" dirty="0">
                <a:latin typeface="Arial" panose="020B0604020202020204" pitchFamily="34" charset="0"/>
                <a:cs typeface="Arial" panose="020B0604020202020204" pitchFamily="34" charset="0"/>
              </a:rPr>
              <a:t>para atender sus gastos de funcionamiento e inversión </a:t>
            </a:r>
            <a:r>
              <a:rPr lang="es-CO" sz="2000" b="1" u="sng" dirty="0">
                <a:latin typeface="Arial" panose="020B0604020202020204" pitchFamily="34" charset="0"/>
                <a:cs typeface="Arial" panose="020B0604020202020204" pitchFamily="34" charset="0"/>
              </a:rPr>
              <a:t>distintos a los de personal</a:t>
            </a:r>
          </a:p>
          <a:p>
            <a:pPr marL="685800" lvl="1" indent="-285750" algn="just">
              <a:spcBef>
                <a:spcPts val="0"/>
              </a:spcBef>
              <a:buFont typeface="Arial" panose="020B0604020202020204" pitchFamily="34" charset="0"/>
              <a:buChar char="•"/>
            </a:pPr>
            <a:endParaRPr lang="es-CO" sz="2000" b="1" u="sng" dirty="0">
              <a:latin typeface="Arial" panose="020B0604020202020204" pitchFamily="34" charset="0"/>
              <a:cs typeface="Arial" panose="020B0604020202020204" pitchFamily="34" charset="0"/>
            </a:endParaRPr>
          </a:p>
          <a:p>
            <a:pPr marL="685800" lvl="1" indent="-285750" algn="just">
              <a:spcBef>
                <a:spcPts val="0"/>
              </a:spcBef>
              <a:buFont typeface="Arial" panose="020B0604020202020204" pitchFamily="34" charset="0"/>
              <a:buChar char="•"/>
            </a:pPr>
            <a:r>
              <a:rPr lang="es-CO" sz="2000" dirty="0">
                <a:latin typeface="Arial" panose="020B0604020202020204" pitchFamily="34" charset="0"/>
                <a:cs typeface="Arial" panose="020B0604020202020204" pitchFamily="34" charset="0"/>
              </a:rPr>
              <a:t>Reciben ingresos de los diferentes niveles de gobierno y otras fuentes.</a:t>
            </a:r>
          </a:p>
          <a:p>
            <a:pPr marL="685800" lvl="1" indent="-285750" algn="just">
              <a:spcBef>
                <a:spcPts val="0"/>
              </a:spcBef>
              <a:buFont typeface="Arial" panose="020B0604020202020204" pitchFamily="34" charset="0"/>
              <a:buChar char="•"/>
            </a:pPr>
            <a:r>
              <a:rPr lang="es-CO" sz="2000" dirty="0">
                <a:latin typeface="Arial" panose="020B0604020202020204" pitchFamily="34" charset="0"/>
                <a:cs typeface="Arial" panose="020B0604020202020204" pitchFamily="34" charset="0"/>
              </a:rPr>
              <a:t>Sus recursos están destinados exclusivamente a atender el servicio educativo.</a:t>
            </a:r>
          </a:p>
          <a:p>
            <a:pPr marL="400050" lvl="1" algn="just">
              <a:spcBef>
                <a:spcPts val="0"/>
              </a:spcBef>
            </a:pPr>
            <a:endParaRPr lang="es-CO" sz="2000" dirty="0">
              <a:latin typeface="Arial" panose="020B0604020202020204" pitchFamily="34" charset="0"/>
              <a:cs typeface="Arial" panose="020B0604020202020204" pitchFamily="34" charset="0"/>
            </a:endParaRPr>
          </a:p>
          <a:p>
            <a:pPr marL="400050" lvl="1" algn="just">
              <a:spcBef>
                <a:spcPts val="0"/>
              </a:spcBef>
            </a:pPr>
            <a:r>
              <a:rPr lang="es-CO" sz="2000" dirty="0">
                <a:latin typeface="Arial" panose="020B0604020202020204" pitchFamily="34" charset="0"/>
                <a:cs typeface="Arial" panose="020B0604020202020204" pitchFamily="34" charset="0"/>
                <a:sym typeface="Wingdings" panose="05000000000000000000" pitchFamily="2" charset="2"/>
              </a:rPr>
              <a:t> </a:t>
            </a:r>
            <a:r>
              <a:rPr lang="es-CO" sz="2000" b="1" dirty="0">
                <a:latin typeface="Arial" panose="020B0604020202020204" pitchFamily="34" charset="0"/>
                <a:cs typeface="Arial" panose="020B0604020202020204" pitchFamily="34" charset="0"/>
                <a:sym typeface="Wingdings" panose="05000000000000000000" pitchFamily="2" charset="2"/>
              </a:rPr>
              <a:t>S</a:t>
            </a:r>
            <a:r>
              <a:rPr lang="es-CO" sz="2000" b="1" dirty="0">
                <a:latin typeface="Arial" panose="020B0604020202020204" pitchFamily="34" charset="0"/>
                <a:cs typeface="Arial" panose="020B0604020202020204" pitchFamily="34" charset="0"/>
              </a:rPr>
              <a:t>on recursos públicos que deben manejarse de conformidad con las normas establecidas, buscando la eficiencia administrativa en beneficio de la comunidad.</a:t>
            </a:r>
          </a:p>
          <a:p>
            <a:pPr marL="285750" indent="-285750" algn="just">
              <a:buFont typeface="Arial" panose="020B0604020202020204" pitchFamily="34" charset="0"/>
              <a:buChar char="•"/>
            </a:pPr>
            <a:endParaRPr lang="es-CO"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78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Responsabilidades de la Secretaría de Educación frente a FSE</a:t>
            </a:r>
          </a:p>
        </p:txBody>
      </p:sp>
      <p:sp>
        <p:nvSpPr>
          <p:cNvPr id="26" name="Rectángulo 25"/>
          <p:cNvSpPr/>
          <p:nvPr/>
        </p:nvSpPr>
        <p:spPr>
          <a:xfrm>
            <a:off x="196175" y="1035747"/>
            <a:ext cx="8587864" cy="1754326"/>
          </a:xfrm>
          <a:prstGeom prst="rect">
            <a:avLst/>
          </a:prstGeom>
        </p:spPr>
        <p:txBody>
          <a:bodyPr wrap="square">
            <a:spAutoFit/>
          </a:bodyPr>
          <a:lstStyle/>
          <a:p>
            <a:pPr marL="342900" indent="-342900" algn="just">
              <a:buClr>
                <a:srgbClr val="C00000"/>
              </a:buClr>
              <a:buSzPct val="100000"/>
              <a:buFont typeface="Arial" panose="020B0604020202020204" pitchFamily="34" charset="0"/>
              <a:buChar char="•"/>
              <a:defRPr/>
            </a:pPr>
            <a:r>
              <a:rPr lang="es-ES" kern="0" dirty="0">
                <a:latin typeface="Arial" panose="020B0604020202020204" pitchFamily="34" charset="0"/>
                <a:cs typeface="Arial" panose="020B0604020202020204" pitchFamily="34" charset="0"/>
              </a:rPr>
              <a:t>Definir criterios y establecimientos que deben contar con Fondos de Servicios Educativos.</a:t>
            </a:r>
          </a:p>
          <a:p>
            <a:pPr marL="342900" indent="-342900" algn="just">
              <a:buClr>
                <a:srgbClr val="C00000"/>
              </a:buClr>
              <a:buSzPct val="100000"/>
              <a:buFont typeface="Arial" panose="020B0604020202020204" pitchFamily="34" charset="0"/>
              <a:buChar char="•"/>
              <a:defRPr/>
            </a:pPr>
            <a:endParaRPr lang="es-ES" kern="0" dirty="0">
              <a:latin typeface="Arial" panose="020B060402020202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endParaRPr lang="es-ES" kern="0" dirty="0">
              <a:latin typeface="Arial" panose="020B060402020202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endParaRPr lang="es-ES" kern="0" dirty="0">
              <a:latin typeface="Arial" panose="020B0604020202020204" pitchFamily="34" charset="0"/>
              <a:cs typeface="Arial" panose="020B0604020202020204" pitchFamily="34" charset="0"/>
            </a:endParaRPr>
          </a:p>
          <a:p>
            <a:pPr algn="just">
              <a:buSzPct val="100000"/>
              <a:defRPr/>
            </a:pPr>
            <a:endParaRPr lang="es-ES" kern="0" dirty="0">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17CE5BB7-46D4-45B4-8CB9-D28E878D0385}"/>
              </a:ext>
            </a:extLst>
          </p:cNvPr>
          <p:cNvSpPr/>
          <p:nvPr/>
        </p:nvSpPr>
        <p:spPr>
          <a:xfrm>
            <a:off x="1829613" y="2536875"/>
            <a:ext cx="1380213" cy="902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latin typeface="Arial Narrow" panose="020B0606020202030204" pitchFamily="34" charset="0"/>
              </a:rPr>
              <a:t>IE: FSE</a:t>
            </a:r>
          </a:p>
        </p:txBody>
      </p:sp>
      <p:sp>
        <p:nvSpPr>
          <p:cNvPr id="24" name="Rectángulo 23">
            <a:extLst>
              <a:ext uri="{FF2B5EF4-FFF2-40B4-BE49-F238E27FC236}">
                <a16:creationId xmlns:a16="http://schemas.microsoft.com/office/drawing/2014/main" id="{4D8A0C5C-FEC2-4701-9C22-6838D0911C15}"/>
              </a:ext>
            </a:extLst>
          </p:cNvPr>
          <p:cNvSpPr/>
          <p:nvPr/>
        </p:nvSpPr>
        <p:spPr>
          <a:xfrm>
            <a:off x="2643030" y="3997252"/>
            <a:ext cx="1380213" cy="90274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latin typeface="Arial Narrow" panose="020B0606020202030204" pitchFamily="34" charset="0"/>
              </a:rPr>
              <a:t>IE Asociado2</a:t>
            </a:r>
          </a:p>
        </p:txBody>
      </p:sp>
      <p:sp>
        <p:nvSpPr>
          <p:cNvPr id="25" name="Rectángulo 24">
            <a:extLst>
              <a:ext uri="{FF2B5EF4-FFF2-40B4-BE49-F238E27FC236}">
                <a16:creationId xmlns:a16="http://schemas.microsoft.com/office/drawing/2014/main" id="{6412099B-578F-475E-AD11-750B2EA704A1}"/>
              </a:ext>
            </a:extLst>
          </p:cNvPr>
          <p:cNvSpPr/>
          <p:nvPr/>
        </p:nvSpPr>
        <p:spPr>
          <a:xfrm>
            <a:off x="1126057" y="3997253"/>
            <a:ext cx="1380213" cy="90274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latin typeface="Arial Narrow" panose="020B0606020202030204" pitchFamily="34" charset="0"/>
              </a:rPr>
              <a:t>IE Asociado 1</a:t>
            </a:r>
          </a:p>
        </p:txBody>
      </p:sp>
      <p:cxnSp>
        <p:nvCxnSpPr>
          <p:cNvPr id="27" name="Conector recto de flecha 26">
            <a:extLst>
              <a:ext uri="{FF2B5EF4-FFF2-40B4-BE49-F238E27FC236}">
                <a16:creationId xmlns:a16="http://schemas.microsoft.com/office/drawing/2014/main" id="{7D52E73F-59ED-45FA-935C-4D440FB44EC0}"/>
              </a:ext>
            </a:extLst>
          </p:cNvPr>
          <p:cNvCxnSpPr>
            <a:stCxn id="25" idx="0"/>
            <a:endCxn id="23" idx="2"/>
          </p:cNvCxnSpPr>
          <p:nvPr/>
        </p:nvCxnSpPr>
        <p:spPr>
          <a:xfrm flipV="1">
            <a:off x="1816164" y="3439621"/>
            <a:ext cx="703556" cy="557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1E83660D-016C-4F17-93B7-A20E8BF073BC}"/>
              </a:ext>
            </a:extLst>
          </p:cNvPr>
          <p:cNvCxnSpPr>
            <a:stCxn id="24" idx="0"/>
            <a:endCxn id="23" idx="2"/>
          </p:cNvCxnSpPr>
          <p:nvPr/>
        </p:nvCxnSpPr>
        <p:spPr>
          <a:xfrm flipH="1" flipV="1">
            <a:off x="2519720" y="3439621"/>
            <a:ext cx="813417" cy="55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BF0ED49C-CFFC-4E91-ABFA-6C4EE73A95B9}"/>
              </a:ext>
            </a:extLst>
          </p:cNvPr>
          <p:cNvSpPr/>
          <p:nvPr/>
        </p:nvSpPr>
        <p:spPr>
          <a:xfrm>
            <a:off x="697078" y="2050642"/>
            <a:ext cx="3750288" cy="36611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200">
              <a:latin typeface="Arial Narrow" panose="020B0606020202030204" pitchFamily="34" charset="0"/>
            </a:endParaRPr>
          </a:p>
        </p:txBody>
      </p:sp>
      <p:sp>
        <p:nvSpPr>
          <p:cNvPr id="30" name="CuadroTexto 29">
            <a:extLst>
              <a:ext uri="{FF2B5EF4-FFF2-40B4-BE49-F238E27FC236}">
                <a16:creationId xmlns:a16="http://schemas.microsoft.com/office/drawing/2014/main" id="{F1C56747-CE5E-4036-A1A2-EA60EF5DB123}"/>
              </a:ext>
            </a:extLst>
          </p:cNvPr>
          <p:cNvSpPr txBox="1"/>
          <p:nvPr/>
        </p:nvSpPr>
        <p:spPr>
          <a:xfrm>
            <a:off x="5896048" y="1615708"/>
            <a:ext cx="1572048" cy="400110"/>
          </a:xfrm>
          <a:prstGeom prst="rect">
            <a:avLst/>
          </a:prstGeom>
          <a:noFill/>
        </p:spPr>
        <p:txBody>
          <a:bodyPr wrap="square" rtlCol="0">
            <a:spAutoFit/>
          </a:bodyPr>
          <a:lstStyle/>
          <a:p>
            <a:r>
              <a:rPr lang="es-CO" sz="2000" dirty="0">
                <a:latin typeface="Arial Narrow" panose="020B0606020202030204" pitchFamily="34" charset="0"/>
              </a:rPr>
              <a:t>Universo de IE</a:t>
            </a:r>
          </a:p>
        </p:txBody>
      </p:sp>
      <p:sp>
        <p:nvSpPr>
          <p:cNvPr id="31" name="Rectángulo 30">
            <a:extLst>
              <a:ext uri="{FF2B5EF4-FFF2-40B4-BE49-F238E27FC236}">
                <a16:creationId xmlns:a16="http://schemas.microsoft.com/office/drawing/2014/main" id="{7FD87F3F-D363-47C0-8B28-F634C83C8CD2}"/>
              </a:ext>
            </a:extLst>
          </p:cNvPr>
          <p:cNvSpPr/>
          <p:nvPr/>
        </p:nvSpPr>
        <p:spPr>
          <a:xfrm>
            <a:off x="6316016" y="2467517"/>
            <a:ext cx="1249529" cy="1074754"/>
          </a:xfrm>
          <a:prstGeom prst="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latin typeface="Arial Narrow" panose="020B0606020202030204" pitchFamily="34" charset="0"/>
              </a:rPr>
              <a:t>IE</a:t>
            </a:r>
          </a:p>
        </p:txBody>
      </p:sp>
      <p:sp>
        <p:nvSpPr>
          <p:cNvPr id="32" name="Rectángulo 31">
            <a:extLst>
              <a:ext uri="{FF2B5EF4-FFF2-40B4-BE49-F238E27FC236}">
                <a16:creationId xmlns:a16="http://schemas.microsoft.com/office/drawing/2014/main" id="{35B1566F-86A2-4E42-96EE-E873BC53C76D}"/>
              </a:ext>
            </a:extLst>
          </p:cNvPr>
          <p:cNvSpPr/>
          <p:nvPr/>
        </p:nvSpPr>
        <p:spPr>
          <a:xfrm>
            <a:off x="5568070" y="3921235"/>
            <a:ext cx="1249529" cy="10747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latin typeface="Arial Narrow" panose="020B0606020202030204" pitchFamily="34" charset="0"/>
              </a:rPr>
              <a:t>Sede 1</a:t>
            </a:r>
          </a:p>
        </p:txBody>
      </p:sp>
      <p:sp>
        <p:nvSpPr>
          <p:cNvPr id="33" name="Rectángulo 32">
            <a:extLst>
              <a:ext uri="{FF2B5EF4-FFF2-40B4-BE49-F238E27FC236}">
                <a16:creationId xmlns:a16="http://schemas.microsoft.com/office/drawing/2014/main" id="{C9A8E95A-949F-4F17-BE4C-8B875924E9C2}"/>
              </a:ext>
            </a:extLst>
          </p:cNvPr>
          <p:cNvSpPr/>
          <p:nvPr/>
        </p:nvSpPr>
        <p:spPr>
          <a:xfrm>
            <a:off x="7003202" y="3921235"/>
            <a:ext cx="1249529" cy="10747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latin typeface="Arial Narrow" panose="020B0606020202030204" pitchFamily="34" charset="0"/>
              </a:rPr>
              <a:t>Sede2</a:t>
            </a:r>
          </a:p>
        </p:txBody>
      </p:sp>
      <p:cxnSp>
        <p:nvCxnSpPr>
          <p:cNvPr id="34" name="Conector recto de flecha 33">
            <a:extLst>
              <a:ext uri="{FF2B5EF4-FFF2-40B4-BE49-F238E27FC236}">
                <a16:creationId xmlns:a16="http://schemas.microsoft.com/office/drawing/2014/main" id="{D1069837-4902-41AC-9A21-63D947A51D4A}"/>
              </a:ext>
            </a:extLst>
          </p:cNvPr>
          <p:cNvCxnSpPr>
            <a:cxnSpLocks/>
            <a:stCxn id="31" idx="1"/>
            <a:endCxn id="24" idx="3"/>
          </p:cNvCxnSpPr>
          <p:nvPr/>
        </p:nvCxnSpPr>
        <p:spPr>
          <a:xfrm flipH="1">
            <a:off x="4023243" y="3004894"/>
            <a:ext cx="2292773" cy="144373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9FBEF09C-BE7D-47C6-82D2-35F7996A386F}"/>
              </a:ext>
            </a:extLst>
          </p:cNvPr>
          <p:cNvCxnSpPr>
            <a:cxnSpLocks/>
            <a:stCxn id="31" idx="1"/>
            <a:endCxn id="23" idx="3"/>
          </p:cNvCxnSpPr>
          <p:nvPr/>
        </p:nvCxnSpPr>
        <p:spPr>
          <a:xfrm flipH="1" flipV="1">
            <a:off x="3209826" y="2988248"/>
            <a:ext cx="3106190" cy="16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A79555D8-D3C7-48FC-AA57-6E9602764D54}"/>
              </a:ext>
            </a:extLst>
          </p:cNvPr>
          <p:cNvCxnSpPr>
            <a:cxnSpLocks/>
            <a:stCxn id="32" idx="0"/>
            <a:endCxn id="31" idx="2"/>
          </p:cNvCxnSpPr>
          <p:nvPr/>
        </p:nvCxnSpPr>
        <p:spPr>
          <a:xfrm flipV="1">
            <a:off x="6192835" y="3542271"/>
            <a:ext cx="747946" cy="378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89DD6DAC-C7B8-4B25-B146-D7067AD50907}"/>
              </a:ext>
            </a:extLst>
          </p:cNvPr>
          <p:cNvCxnSpPr>
            <a:cxnSpLocks/>
            <a:endCxn id="31" idx="2"/>
          </p:cNvCxnSpPr>
          <p:nvPr/>
        </p:nvCxnSpPr>
        <p:spPr>
          <a:xfrm flipH="1" flipV="1">
            <a:off x="6940781" y="3542271"/>
            <a:ext cx="670260" cy="378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D74C9AA8-B05D-4109-82A6-8D35D23F2CF7}"/>
              </a:ext>
            </a:extLst>
          </p:cNvPr>
          <p:cNvSpPr txBox="1"/>
          <p:nvPr/>
        </p:nvSpPr>
        <p:spPr>
          <a:xfrm>
            <a:off x="1448178" y="1615708"/>
            <a:ext cx="1884958" cy="400110"/>
          </a:xfrm>
          <a:prstGeom prst="rect">
            <a:avLst/>
          </a:prstGeom>
          <a:noFill/>
        </p:spPr>
        <p:txBody>
          <a:bodyPr wrap="square" rtlCol="0">
            <a:spAutoFit/>
          </a:bodyPr>
          <a:lstStyle/>
          <a:p>
            <a:r>
              <a:rPr lang="es-CO" sz="2000" dirty="0">
                <a:latin typeface="Arial Narrow" panose="020B0606020202030204" pitchFamily="34" charset="0"/>
              </a:rPr>
              <a:t>Inventario de FSE</a:t>
            </a:r>
          </a:p>
        </p:txBody>
      </p:sp>
      <p:sp>
        <p:nvSpPr>
          <p:cNvPr id="39" name="CuadroTexto 38">
            <a:extLst>
              <a:ext uri="{FF2B5EF4-FFF2-40B4-BE49-F238E27FC236}">
                <a16:creationId xmlns:a16="http://schemas.microsoft.com/office/drawing/2014/main" id="{1CEF4138-FCCF-4572-9552-A135478B6292}"/>
              </a:ext>
            </a:extLst>
          </p:cNvPr>
          <p:cNvSpPr txBox="1"/>
          <p:nvPr/>
        </p:nvSpPr>
        <p:spPr>
          <a:xfrm>
            <a:off x="2167942" y="5841914"/>
            <a:ext cx="756432" cy="369332"/>
          </a:xfrm>
          <a:prstGeom prst="rect">
            <a:avLst/>
          </a:prstGeom>
          <a:noFill/>
        </p:spPr>
        <p:txBody>
          <a:bodyPr wrap="square" rtlCol="0">
            <a:spAutoFit/>
          </a:bodyPr>
          <a:lstStyle/>
          <a:p>
            <a:r>
              <a:rPr lang="es-CO" dirty="0">
                <a:latin typeface="Arial Narrow" panose="020B0606020202030204" pitchFamily="34" charset="0"/>
              </a:rPr>
              <a:t>SIFSE</a:t>
            </a:r>
          </a:p>
        </p:txBody>
      </p:sp>
      <p:sp>
        <p:nvSpPr>
          <p:cNvPr id="40" name="CuadroTexto 39">
            <a:extLst>
              <a:ext uri="{FF2B5EF4-FFF2-40B4-BE49-F238E27FC236}">
                <a16:creationId xmlns:a16="http://schemas.microsoft.com/office/drawing/2014/main" id="{FA21B8C9-CD43-49AC-92A9-0E7B3363308D}"/>
              </a:ext>
            </a:extLst>
          </p:cNvPr>
          <p:cNvSpPr txBox="1"/>
          <p:nvPr/>
        </p:nvSpPr>
        <p:spPr>
          <a:xfrm>
            <a:off x="6682072" y="5802592"/>
            <a:ext cx="928969" cy="369332"/>
          </a:xfrm>
          <a:prstGeom prst="rect">
            <a:avLst/>
          </a:prstGeom>
          <a:noFill/>
        </p:spPr>
        <p:txBody>
          <a:bodyPr wrap="square" rtlCol="0">
            <a:spAutoFit/>
          </a:bodyPr>
          <a:lstStyle/>
          <a:p>
            <a:r>
              <a:rPr lang="es-CO" dirty="0">
                <a:latin typeface="Arial Narrow" panose="020B0606020202030204" pitchFamily="34" charset="0"/>
              </a:rPr>
              <a:t>DUE</a:t>
            </a:r>
          </a:p>
        </p:txBody>
      </p:sp>
      <p:cxnSp>
        <p:nvCxnSpPr>
          <p:cNvPr id="41" name="Conector recto 40">
            <a:extLst>
              <a:ext uri="{FF2B5EF4-FFF2-40B4-BE49-F238E27FC236}">
                <a16:creationId xmlns:a16="http://schemas.microsoft.com/office/drawing/2014/main" id="{ACCD4FA5-3463-47C5-9458-F736DF4E72F8}"/>
              </a:ext>
            </a:extLst>
          </p:cNvPr>
          <p:cNvCxnSpPr>
            <a:cxnSpLocks/>
          </p:cNvCxnSpPr>
          <p:nvPr/>
        </p:nvCxnSpPr>
        <p:spPr>
          <a:xfrm>
            <a:off x="5069114" y="1935375"/>
            <a:ext cx="0" cy="45370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9D6A80D8-27F1-4CF8-B94C-4F2EDEBD58F3}"/>
              </a:ext>
            </a:extLst>
          </p:cNvPr>
          <p:cNvCxnSpPr>
            <a:stCxn id="40" idx="1"/>
            <a:endCxn id="39" idx="3"/>
          </p:cNvCxnSpPr>
          <p:nvPr/>
        </p:nvCxnSpPr>
        <p:spPr bwMode="auto">
          <a:xfrm flipH="1">
            <a:off x="2924374" y="5987258"/>
            <a:ext cx="3757698" cy="39322"/>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381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309260"/>
            <a:ext cx="8229600" cy="818866"/>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Responsabilidades de la Secretaría de Educación frente a FSE</a:t>
            </a:r>
          </a:p>
        </p:txBody>
      </p:sp>
      <p:sp>
        <p:nvSpPr>
          <p:cNvPr id="26" name="Rectángulo 25"/>
          <p:cNvSpPr/>
          <p:nvPr/>
        </p:nvSpPr>
        <p:spPr>
          <a:xfrm>
            <a:off x="375307" y="1118585"/>
            <a:ext cx="7767095" cy="5909310"/>
          </a:xfrm>
          <a:prstGeom prst="rect">
            <a:avLst/>
          </a:prstGeom>
        </p:spPr>
        <p:txBody>
          <a:bodyPr wrap="square">
            <a:spAutoFit/>
          </a:bodyPr>
          <a:lstStyle/>
          <a:p>
            <a:pPr marL="285750" indent="-285750" algn="just">
              <a:buClr>
                <a:srgbClr val="C00000"/>
              </a:buClr>
              <a:buSzPct val="100000"/>
              <a:buFont typeface="Arial" panose="020B0604020202020204" pitchFamily="34" charset="0"/>
              <a:buChar char="•"/>
              <a:defRPr/>
            </a:pPr>
            <a:endParaRPr lang="es-MX" kern="0" dirty="0">
              <a:latin typeface="Arial" panose="020B060402020202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r>
              <a:rPr lang="es-ES" kern="0" dirty="0">
                <a:latin typeface="Arial" panose="020B0604020202020204" pitchFamily="34" charset="0"/>
                <a:cs typeface="Arial" panose="020B0604020202020204" pitchFamily="34" charset="0"/>
              </a:rPr>
              <a:t>Establecer el proceso para el registro de la cuenta y determinar sus condiciones y manejo.</a:t>
            </a:r>
          </a:p>
          <a:p>
            <a:pPr algn="just">
              <a:buClr>
                <a:srgbClr val="C00000"/>
              </a:buClr>
              <a:buSzPct val="100000"/>
              <a:defRPr/>
            </a:pPr>
            <a:endParaRPr lang="es-ES" kern="0" dirty="0">
              <a:latin typeface="Arial" panose="020B060402020202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r>
              <a:rPr lang="es-ES" kern="0" dirty="0">
                <a:latin typeface="Arial" panose="020B0604020202020204" pitchFamily="34" charset="0"/>
                <a:cs typeface="Arial" panose="020B0604020202020204" pitchFamily="34" charset="0"/>
              </a:rPr>
              <a:t>Ajustar el manual de funciones respecto de quién debe ejercer la función de tesorería o pagaduría del Fondo y asignar el personal requerido.</a:t>
            </a:r>
          </a:p>
          <a:p>
            <a:pPr marL="342900" indent="-342900" algn="just">
              <a:buSzPct val="100000"/>
              <a:buFont typeface="Arial" panose="020B0604020202020204" pitchFamily="34" charset="0"/>
              <a:buChar char="•"/>
              <a:defRPr/>
            </a:pPr>
            <a:endParaRPr lang="es-ES" kern="0" dirty="0">
              <a:latin typeface="Arial" panose="020B060402020202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r>
              <a:rPr lang="es-ES" kern="0" dirty="0">
                <a:latin typeface="Arial" panose="020B0604020202020204" pitchFamily="34" charset="0"/>
                <a:cs typeface="Arial" panose="020B0604020202020204" pitchFamily="34" charset="0"/>
              </a:rPr>
              <a:t>Reglamentar el funcionamiento y manejo de la caja menor, conforme la reglamentación vigente.</a:t>
            </a:r>
          </a:p>
          <a:p>
            <a:pPr marL="342900" indent="-342900" algn="just">
              <a:buSzPct val="100000"/>
              <a:buFont typeface="Arial" panose="020B0604020202020204" pitchFamily="34" charset="0"/>
              <a:buChar char="•"/>
              <a:defRPr/>
            </a:pPr>
            <a:endParaRPr lang="es-ES" kern="0" dirty="0">
              <a:latin typeface="Arial" panose="020B060402020202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r>
              <a:rPr lang="es-ES" kern="0" dirty="0">
                <a:latin typeface="Arial" panose="020B0604020202020204" pitchFamily="34" charset="0"/>
                <a:cs typeface="Arial" panose="020B0604020202020204" pitchFamily="34" charset="0"/>
              </a:rPr>
              <a:t>Aprobar las adiciones presupuestales, según la reglamentación expedida para tal efecto.</a:t>
            </a:r>
          </a:p>
          <a:p>
            <a:pPr marL="342900" indent="-342900" algn="just">
              <a:buSzPct val="100000"/>
              <a:buFont typeface="Arial" panose="020B0604020202020204" pitchFamily="34" charset="0"/>
              <a:buChar char="•"/>
              <a:defRPr/>
            </a:pPr>
            <a:endParaRPr lang="es-ES" kern="0" dirty="0">
              <a:latin typeface="Arial" panose="020B060402020202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r>
              <a:rPr lang="es-MX" kern="0" dirty="0">
                <a:latin typeface="Arial" panose="020B0604020202020204" pitchFamily="34" charset="0"/>
                <a:cs typeface="Arial" panose="020B0604020202020204" pitchFamily="34" charset="0"/>
              </a:rPr>
              <a:t>Informar a cada establecimiento educativo, a más tardar el primer trimestre de cada año, el valor y concepto de las transferencias que realice.</a:t>
            </a:r>
          </a:p>
          <a:p>
            <a:pPr algn="just">
              <a:buClr>
                <a:srgbClr val="C00000"/>
              </a:buClr>
              <a:buSzPct val="100000"/>
              <a:defRPr/>
            </a:pPr>
            <a:endParaRPr lang="es-MX" kern="0" dirty="0">
              <a:latin typeface="Arial" panose="020B060402020202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endParaRPr lang="es-MX" kern="0" dirty="0">
              <a:latin typeface="Arial" panose="020B0604020202020204" pitchFamily="34" charset="0"/>
              <a:cs typeface="Arial" panose="020B0604020202020204" pitchFamily="34" charset="0"/>
            </a:endParaRPr>
          </a:p>
          <a:p>
            <a:pPr marL="285750" indent="-285750" algn="just">
              <a:buClr>
                <a:srgbClr val="C00000"/>
              </a:buClr>
              <a:buSzPct val="100000"/>
              <a:buFont typeface="Arial" panose="020B0604020202020204" pitchFamily="34" charset="0"/>
              <a:buChar char="•"/>
              <a:defRPr/>
            </a:pPr>
            <a:endParaRPr lang="es-MX" kern="0" dirty="0">
              <a:latin typeface="Arial" panose="020B0604020202020204" pitchFamily="34" charset="0"/>
              <a:cs typeface="Arial" panose="020B0604020202020204" pitchFamily="34" charset="0"/>
            </a:endParaRPr>
          </a:p>
          <a:p>
            <a:pPr marL="285750" indent="-285750" algn="just">
              <a:buClr>
                <a:srgbClr val="C00000"/>
              </a:buClr>
              <a:buSzPct val="100000"/>
              <a:buFont typeface="Arial" panose="020B0604020202020204" pitchFamily="34" charset="0"/>
              <a:buChar char="•"/>
              <a:defRPr/>
            </a:pPr>
            <a:endParaRPr lang="es-MX"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77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3B9ADC7-83B1-499F-BECF-B0B8FACCA8DE}"/>
              </a:ext>
            </a:extLst>
          </p:cNvPr>
          <p:cNvSpPr>
            <a:spLocks noGrp="1"/>
          </p:cNvSpPr>
          <p:nvPr>
            <p:ph type="subTitle" idx="1"/>
          </p:nvPr>
        </p:nvSpPr>
        <p:spPr>
          <a:xfrm>
            <a:off x="710214" y="923278"/>
            <a:ext cx="7732450" cy="4636364"/>
          </a:xfrm>
        </p:spPr>
        <p:txBody>
          <a:bodyPr>
            <a:normAutofit fontScale="92500"/>
          </a:bodyPr>
          <a:lstStyle/>
          <a:p>
            <a:pPr marL="285750" indent="-285750" algn="just">
              <a:buClr>
                <a:srgbClr val="C00000"/>
              </a:buClr>
              <a:buSzPct val="100000"/>
              <a:buFont typeface="Arial" panose="020B0604020202020204" pitchFamily="34" charset="0"/>
              <a:buChar char="•"/>
              <a:defRPr/>
            </a:pPr>
            <a:r>
              <a:rPr lang="es-MX" kern="0" dirty="0">
                <a:latin typeface="Arial" panose="020B0604020202020204" pitchFamily="34" charset="0"/>
                <a:cs typeface="Arial" panose="020B0604020202020204" pitchFamily="34" charset="0"/>
              </a:rPr>
              <a:t>Establecer las condiciones en que se realizará el proceso operativo de preparación y elaboración de la contabilidad del establecimiento educativo.</a:t>
            </a:r>
          </a:p>
          <a:p>
            <a:pPr algn="just">
              <a:buClr>
                <a:srgbClr val="C00000"/>
              </a:buClr>
              <a:buSzPct val="100000"/>
              <a:defRPr/>
            </a:pPr>
            <a:endParaRPr lang="es-MX" kern="0" dirty="0">
              <a:latin typeface="Arial" panose="020B0604020202020204" pitchFamily="34" charset="0"/>
              <a:cs typeface="Arial" panose="020B0604020202020204" pitchFamily="34" charset="0"/>
            </a:endParaRPr>
          </a:p>
          <a:p>
            <a:pPr marL="285750" indent="-285750" algn="just">
              <a:buClr>
                <a:srgbClr val="C00000"/>
              </a:buClr>
              <a:buSzPct val="100000"/>
              <a:buFont typeface="Arial" panose="020B0604020202020204" pitchFamily="34" charset="0"/>
              <a:buChar char="•"/>
              <a:defRPr/>
            </a:pPr>
            <a:r>
              <a:rPr lang="es-MX" kern="0" dirty="0">
                <a:latin typeface="Arial" panose="020B0604020202020204" pitchFamily="34" charset="0"/>
                <a:cs typeface="Arial" panose="020B0604020202020204" pitchFamily="34" charset="0"/>
              </a:rPr>
              <a:t>Abrir en su contabilidad una cuenta para cada FSE.</a:t>
            </a:r>
          </a:p>
          <a:p>
            <a:pPr marL="285750" indent="-285750" algn="just">
              <a:buClr>
                <a:srgbClr val="C00000"/>
              </a:buClr>
              <a:buSzPct val="100000"/>
              <a:buFont typeface="Arial" panose="020B0604020202020204" pitchFamily="34" charset="0"/>
              <a:buChar char="•"/>
              <a:defRPr/>
            </a:pPr>
            <a:endParaRPr lang="es-MX" kern="0" dirty="0">
              <a:latin typeface="Arial" panose="020B0604020202020204" pitchFamily="34" charset="0"/>
              <a:cs typeface="Arial" panose="020B0604020202020204" pitchFamily="34" charset="0"/>
            </a:endParaRPr>
          </a:p>
          <a:p>
            <a:pPr marL="285750" indent="-285750" algn="just">
              <a:buClr>
                <a:srgbClr val="C00000"/>
              </a:buClr>
              <a:buSzPct val="100000"/>
              <a:buFont typeface="Arial" panose="020B0604020202020204" pitchFamily="34" charset="0"/>
              <a:buChar char="•"/>
              <a:defRPr/>
            </a:pPr>
            <a:r>
              <a:rPr lang="es-MX" kern="0" dirty="0">
                <a:latin typeface="Arial" panose="020B0604020202020204" pitchFamily="34" charset="0"/>
                <a:cs typeface="Arial" panose="020B0604020202020204" pitchFamily="34" charset="0"/>
              </a:rPr>
              <a:t>Ejercer el control interno, brindar asesoría y apoyo administrativo, contractual, financiero, presupuestal y contable de acuerdo con las normas vigentes.</a:t>
            </a:r>
          </a:p>
          <a:p>
            <a:pPr marL="285750" indent="-285750" algn="just">
              <a:buClr>
                <a:srgbClr val="C00000"/>
              </a:buClr>
              <a:buSzPct val="100000"/>
              <a:buFont typeface="Arial" panose="020B0604020202020204" pitchFamily="34" charset="0"/>
              <a:buChar char="•"/>
              <a:defRPr/>
            </a:pPr>
            <a:endParaRPr lang="es-MX" kern="0" dirty="0">
              <a:latin typeface="Arial" panose="020B0604020202020204" pitchFamily="34" charset="0"/>
              <a:cs typeface="Arial" panose="020B0604020202020204" pitchFamily="34" charset="0"/>
            </a:endParaRPr>
          </a:p>
          <a:p>
            <a:pPr marL="285750" indent="-285750" algn="just">
              <a:buClr>
                <a:srgbClr val="C00000"/>
              </a:buClr>
              <a:buSzPct val="100000"/>
              <a:buFont typeface="Arial" panose="020B0604020202020204" pitchFamily="34" charset="0"/>
              <a:buChar char="•"/>
              <a:defRPr/>
            </a:pPr>
            <a:r>
              <a:rPr lang="es-MX" kern="0" dirty="0">
                <a:latin typeface="Arial" panose="020B0604020202020204" pitchFamily="34" charset="0"/>
                <a:cs typeface="Arial" panose="020B0604020202020204" pitchFamily="34" charset="0"/>
              </a:rPr>
              <a:t>Ejercer seguimiento en la administración y ejecución de los recursos del fondo, para lo cual el establecimiento educativo debe suministrar toda la información que le sea solicitada.</a:t>
            </a:r>
          </a:p>
          <a:p>
            <a:pPr marL="285750" indent="-285750" algn="just">
              <a:buClr>
                <a:srgbClr val="C00000"/>
              </a:buClr>
              <a:buSzPct val="100000"/>
              <a:buFont typeface="Arial" panose="020B0604020202020204" pitchFamily="34" charset="0"/>
              <a:buChar char="•"/>
              <a:defRPr/>
            </a:pPr>
            <a:endParaRPr lang="es-MX" kern="0" dirty="0">
              <a:latin typeface="Arial" panose="020B0604020202020204" pitchFamily="34" charset="0"/>
              <a:cs typeface="Arial" panose="020B0604020202020204" pitchFamily="34" charset="0"/>
            </a:endParaRPr>
          </a:p>
          <a:p>
            <a:pPr marL="285750" indent="-285750" algn="just">
              <a:buClr>
                <a:srgbClr val="C00000"/>
              </a:buClr>
              <a:buSzPct val="100000"/>
              <a:buFont typeface="Arial" panose="020B0604020202020204" pitchFamily="34" charset="0"/>
              <a:buChar char="•"/>
              <a:defRPr/>
            </a:pPr>
            <a:r>
              <a:rPr lang="es-MX" kern="0" dirty="0">
                <a:latin typeface="Arial" panose="020B0604020202020204" pitchFamily="34" charset="0"/>
                <a:cs typeface="Arial" panose="020B0604020202020204" pitchFamily="34" charset="0"/>
              </a:rPr>
              <a:t>Proceder a iniciar los procesos de responsabilidad disciplinaria y fiscal a que haya lugar y ejercer la acción de repetición, de conformidad con la Ley. </a:t>
            </a:r>
            <a:endParaRPr lang="es-ES" kern="0" dirty="0">
              <a:latin typeface="Arial" panose="020B060402020202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38498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460182"/>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Creación y Administración de los FSE</a:t>
            </a:r>
          </a:p>
        </p:txBody>
      </p:sp>
      <p:sp>
        <p:nvSpPr>
          <p:cNvPr id="26" name="Rectángulo 25"/>
          <p:cNvSpPr/>
          <p:nvPr/>
        </p:nvSpPr>
        <p:spPr>
          <a:xfrm>
            <a:off x="278068" y="1720840"/>
            <a:ext cx="8457559" cy="3416320"/>
          </a:xfrm>
          <a:prstGeom prst="rect">
            <a:avLst/>
          </a:prstGeom>
        </p:spPr>
        <p:txBody>
          <a:bodyPr wrap="square">
            <a:spAutoFit/>
          </a:bodyPr>
          <a:lstStyle/>
          <a:p>
            <a:pPr algn="just">
              <a:buSzPct val="100000"/>
              <a:defRPr/>
            </a:pPr>
            <a:r>
              <a:rPr lang="es-MX" kern="0" dirty="0">
                <a:latin typeface="Arial" panose="020B0604020202020204" pitchFamily="34" charset="0"/>
                <a:cs typeface="Arial" panose="020B0604020202020204" pitchFamily="34" charset="0"/>
              </a:rPr>
              <a:t>La Secretaría de Educación certificada debe realizar el </a:t>
            </a:r>
            <a:r>
              <a:rPr lang="es-MX" b="1" kern="0" dirty="0">
                <a:latin typeface="Arial" panose="020B0604020202020204" pitchFamily="34" charset="0"/>
                <a:cs typeface="Arial" panose="020B0604020202020204" pitchFamily="34" charset="0"/>
              </a:rPr>
              <a:t>análisis de la viabilidad técnica y financiera</a:t>
            </a:r>
            <a:r>
              <a:rPr lang="es-MX" kern="0" dirty="0">
                <a:latin typeface="Arial" panose="020B0604020202020204" pitchFamily="34" charset="0"/>
                <a:cs typeface="Arial" panose="020B0604020202020204" pitchFamily="34" charset="0"/>
              </a:rPr>
              <a:t>, para la creación de los fondos y su adecuada administración de recursos, teniendo en cuenta:</a:t>
            </a:r>
          </a:p>
          <a:p>
            <a:pPr algn="just">
              <a:buSzPct val="100000"/>
              <a:defRPr/>
            </a:pPr>
            <a:endParaRPr lang="es-MX" kern="0" dirty="0">
              <a:latin typeface="Arial" panose="020B0604020202020204" pitchFamily="34" charset="0"/>
              <a:cs typeface="Arial" panose="020B0604020202020204" pitchFamily="34" charset="0"/>
            </a:endParaRPr>
          </a:p>
          <a:p>
            <a:pPr algn="just">
              <a:buSzPct val="100000"/>
              <a:defRPr/>
            </a:pPr>
            <a:endParaRPr lang="es-MX" kern="0" dirty="0">
              <a:latin typeface="Arial" panose="020B0604020202020204" pitchFamily="34" charset="0"/>
              <a:cs typeface="Arial" panose="020B0604020202020204" pitchFamily="34" charset="0"/>
            </a:endParaRPr>
          </a:p>
          <a:p>
            <a:pPr marL="342900" indent="-342900" algn="just">
              <a:buClr>
                <a:srgbClr val="C00000"/>
              </a:buClr>
              <a:buSzPct val="100000"/>
              <a:buFont typeface="+mj-lt"/>
              <a:buAutoNum type="arabicParenR"/>
              <a:defRPr/>
            </a:pPr>
            <a:r>
              <a:rPr lang="es-MX" kern="0" dirty="0">
                <a:latin typeface="Arial" panose="020B0604020202020204" pitchFamily="34" charset="0"/>
                <a:cs typeface="Arial" panose="020B0604020202020204" pitchFamily="34" charset="0"/>
              </a:rPr>
              <a:t>Disponibilidad de recurso humano para apoyar las funciones de tesorería.</a:t>
            </a:r>
          </a:p>
          <a:p>
            <a:pPr marL="342900" indent="-342900" algn="just">
              <a:buSzPct val="100000"/>
              <a:buFont typeface="+mj-lt"/>
              <a:buAutoNum type="arabicParenR"/>
              <a:defRPr/>
            </a:pPr>
            <a:endParaRPr lang="es-MX" kern="0" dirty="0">
              <a:latin typeface="Arial" panose="020B0604020202020204" pitchFamily="34" charset="0"/>
              <a:cs typeface="Arial" panose="020B0604020202020204" pitchFamily="34" charset="0"/>
            </a:endParaRPr>
          </a:p>
          <a:p>
            <a:pPr marL="342900" indent="-342900" algn="just">
              <a:buClr>
                <a:srgbClr val="C00000"/>
              </a:buClr>
              <a:buSzPct val="100000"/>
              <a:buFont typeface="+mj-lt"/>
              <a:buAutoNum type="arabicParenR"/>
              <a:defRPr/>
            </a:pPr>
            <a:r>
              <a:rPr lang="es-MX" kern="0" dirty="0">
                <a:latin typeface="Arial" panose="020B0604020202020204" pitchFamily="34" charset="0"/>
                <a:cs typeface="Arial" panose="020B0604020202020204" pitchFamily="34" charset="0"/>
              </a:rPr>
              <a:t>Matrícula y monto de ingresos proyectados que permita la contratación de un contador.</a:t>
            </a:r>
          </a:p>
          <a:p>
            <a:pPr marL="342900" indent="-342900" algn="just">
              <a:buSzPct val="100000"/>
              <a:buFont typeface="+mj-lt"/>
              <a:buAutoNum type="arabicParenR"/>
              <a:defRPr/>
            </a:pPr>
            <a:endParaRPr lang="es-MX" kern="0" dirty="0">
              <a:latin typeface="Arial" panose="020B0604020202020204" pitchFamily="34" charset="0"/>
              <a:cs typeface="Arial" panose="020B0604020202020204" pitchFamily="34" charset="0"/>
            </a:endParaRPr>
          </a:p>
          <a:p>
            <a:pPr marL="342900" indent="-342900" algn="just">
              <a:buClr>
                <a:srgbClr val="C00000"/>
              </a:buClr>
              <a:buSzPct val="100000"/>
              <a:buFont typeface="+mj-lt"/>
              <a:buAutoNum type="arabicParenR"/>
              <a:defRPr/>
            </a:pPr>
            <a:r>
              <a:rPr lang="es-MX" kern="0" dirty="0">
                <a:latin typeface="Arial" panose="020B0604020202020204" pitchFamily="34" charset="0"/>
                <a:cs typeface="Arial" panose="020B0604020202020204" pitchFamily="34" charset="0"/>
              </a:rPr>
              <a:t>Consejo Directivo organizado y funcionando. </a:t>
            </a:r>
          </a:p>
          <a:p>
            <a:pPr marL="285750" indent="-285750" algn="just">
              <a:buClr>
                <a:srgbClr val="C00000"/>
              </a:buClr>
              <a:buSzPct val="100000"/>
              <a:buFont typeface="Arial" panose="020B0604020202020204" pitchFamily="34" charset="0"/>
              <a:buChar char="•"/>
              <a:defRPr/>
            </a:pPr>
            <a:endParaRPr lang="es-MX"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78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22420" y="398037"/>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Creación y Administración de los FSE</a:t>
            </a:r>
          </a:p>
        </p:txBody>
      </p:sp>
      <p:sp>
        <p:nvSpPr>
          <p:cNvPr id="26" name="Rectángulo 25"/>
          <p:cNvSpPr/>
          <p:nvPr/>
        </p:nvSpPr>
        <p:spPr>
          <a:xfrm>
            <a:off x="322420" y="1474619"/>
            <a:ext cx="8335373" cy="3908762"/>
          </a:xfrm>
          <a:prstGeom prst="rect">
            <a:avLst/>
          </a:prstGeom>
        </p:spPr>
        <p:txBody>
          <a:bodyPr wrap="square">
            <a:spAutoFit/>
          </a:bodyPr>
          <a:lstStyle/>
          <a:p>
            <a:pPr algn="just">
              <a:buSzPct val="100000"/>
              <a:defRPr/>
            </a:pPr>
            <a:r>
              <a:rPr lang="es-MX" kern="0" dirty="0">
                <a:latin typeface="Arial" panose="020B0604020202020204" pitchFamily="34" charset="0"/>
                <a:cs typeface="Arial" panose="020B0604020202020204" pitchFamily="34" charset="0"/>
              </a:rPr>
              <a:t>Con la viabilidad técnica y financiera de la S.E., el rector o director rural previo acuerdo de aprobación del Consejo Directivo para la creación del fondo debe:</a:t>
            </a:r>
          </a:p>
          <a:p>
            <a:pPr algn="just">
              <a:buSzPct val="100000"/>
              <a:defRPr/>
            </a:pPr>
            <a:endParaRPr lang="es-MX" kern="0" dirty="0">
              <a:latin typeface="Arial" panose="020B0604020202020204" pitchFamily="34" charset="0"/>
              <a:cs typeface="Arial" panose="020B0604020202020204" pitchFamily="34" charset="0"/>
            </a:endParaRPr>
          </a:p>
          <a:p>
            <a:pPr algn="just">
              <a:buSzPct val="100000"/>
              <a:defRPr/>
            </a:pPr>
            <a:endParaRPr lang="es-MX" dirty="0">
              <a:latin typeface="Arial" panose="020B0604020202020204" pitchFamily="34" charset="0"/>
              <a:cs typeface="Arial" panose="020B0604020202020204" pitchFamily="34" charset="0"/>
            </a:endParaRPr>
          </a:p>
          <a:p>
            <a:pPr marL="342900" indent="-342900" algn="just">
              <a:buClr>
                <a:srgbClr val="C00000"/>
              </a:buClr>
              <a:buSzPct val="100000"/>
              <a:buFont typeface="+mj-lt"/>
              <a:buAutoNum type="arabicParenR"/>
              <a:defRPr/>
            </a:pPr>
            <a:r>
              <a:rPr lang="es-MX" dirty="0">
                <a:latin typeface="Arial" panose="020B0604020202020204" pitchFamily="34" charset="0"/>
                <a:cs typeface="Arial" panose="020B0604020202020204" pitchFamily="34" charset="0"/>
              </a:rPr>
              <a:t>Abrir una cuenta de ahorros o corriente a nombre del FSE – Establecimiento XX, registrando las dos firmas (Rector y Tesorero).</a:t>
            </a:r>
          </a:p>
          <a:p>
            <a:pPr marL="342900" indent="-342900" algn="just">
              <a:buSzPct val="100000"/>
              <a:buFont typeface="+mj-lt"/>
              <a:buAutoNum type="arabicParenR"/>
              <a:defRPr/>
            </a:pPr>
            <a:endParaRPr lang="es-MX" dirty="0">
              <a:latin typeface="Arial" panose="020B0604020202020204" pitchFamily="34" charset="0"/>
              <a:cs typeface="Arial" panose="020B0604020202020204" pitchFamily="34" charset="0"/>
            </a:endParaRPr>
          </a:p>
          <a:p>
            <a:pPr marL="342900" indent="-342900" algn="just">
              <a:buClr>
                <a:srgbClr val="C00000"/>
              </a:buClr>
              <a:buSzPct val="100000"/>
              <a:buFont typeface="+mj-lt"/>
              <a:buAutoNum type="arabicParenR"/>
              <a:defRPr/>
            </a:pPr>
            <a:r>
              <a:rPr lang="es-MX" kern="0" dirty="0">
                <a:latin typeface="Arial" panose="020B0604020202020204" pitchFamily="34" charset="0"/>
                <a:cs typeface="Arial" panose="020B0604020202020204" pitchFamily="34" charset="0"/>
              </a:rPr>
              <a:t>Registrar la cuenta en la S.E de la entidad certificada.</a:t>
            </a:r>
          </a:p>
          <a:p>
            <a:pPr marL="342900" indent="-342900" algn="just">
              <a:buSzPct val="100000"/>
              <a:buFont typeface="+mj-lt"/>
              <a:buAutoNum type="arabicParenR"/>
              <a:defRPr/>
            </a:pPr>
            <a:endParaRPr lang="es-MX" kern="0" dirty="0">
              <a:solidFill>
                <a:schemeClr val="tx2"/>
              </a:solidFill>
              <a:latin typeface="Arial" panose="020B0604020202020204" pitchFamily="34" charset="0"/>
              <a:cs typeface="Arial" panose="020B0604020202020204" pitchFamily="34" charset="0"/>
            </a:endParaRPr>
          </a:p>
          <a:p>
            <a:pPr marL="342900" indent="-342900" algn="just">
              <a:buClr>
                <a:srgbClr val="C00000"/>
              </a:buClr>
              <a:buSzPct val="100000"/>
              <a:buFont typeface="+mj-lt"/>
              <a:buAutoNum type="arabicParenR"/>
              <a:defRPr/>
            </a:pPr>
            <a:r>
              <a:rPr lang="es-MX" kern="0" dirty="0">
                <a:latin typeface="Arial" panose="020B0604020202020204" pitchFamily="34" charset="0"/>
                <a:cs typeface="Arial" panose="020B0604020202020204" pitchFamily="34" charset="0"/>
              </a:rPr>
              <a:t>Elaborar el presupuesto y presentarlo al Consejo Directivo y con base en éste, constituir la póliza de manejo.</a:t>
            </a:r>
          </a:p>
          <a:p>
            <a:pPr algn="just">
              <a:buClr>
                <a:srgbClr val="C00000"/>
              </a:buClr>
              <a:buSzPct val="100000"/>
              <a:defRPr/>
            </a:pPr>
            <a:endParaRPr lang="es-MX" kern="0" dirty="0">
              <a:latin typeface="Arial" panose="020B0604020202020204" pitchFamily="34" charset="0"/>
              <a:cs typeface="Arial" panose="020B0604020202020204" pitchFamily="34" charset="0"/>
            </a:endParaRPr>
          </a:p>
          <a:p>
            <a:pPr algn="just">
              <a:buClr>
                <a:srgbClr val="C00000"/>
              </a:buClr>
              <a:buSzPct val="100000"/>
              <a:defRPr/>
            </a:pPr>
            <a:endParaRPr lang="es-MX" kern="0" dirty="0">
              <a:latin typeface="Arial" panose="020B0604020202020204" pitchFamily="34" charset="0"/>
              <a:cs typeface="Arial" panose="020B0604020202020204" pitchFamily="34" charset="0"/>
            </a:endParaRPr>
          </a:p>
          <a:p>
            <a:pPr algn="just">
              <a:buClr>
                <a:srgbClr val="C00000"/>
              </a:buClr>
              <a:buSzPct val="100000"/>
              <a:defRPr/>
            </a:pPr>
            <a:r>
              <a:rPr lang="es-MX" sz="1400" i="1" kern="0" dirty="0">
                <a:latin typeface="Arial" panose="020B0604020202020204" pitchFamily="34" charset="0"/>
                <a:cs typeface="Arial" panose="020B0604020202020204" pitchFamily="34" charset="0"/>
              </a:rPr>
              <a:t>Articulo 2.3.1.6.3.15 Decreto 1075 de 2015 (articulo. 15 Decreto 4791/2008)</a:t>
            </a:r>
          </a:p>
        </p:txBody>
      </p:sp>
    </p:spTree>
    <p:extLst>
      <p:ext uri="{BB962C8B-B14F-4D97-AF65-F5344CB8AC3E}">
        <p14:creationId xmlns:p14="http://schemas.microsoft.com/office/powerpoint/2010/main" val="230063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81886"/>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Funciones de los FSE</a:t>
            </a:r>
          </a:p>
        </p:txBody>
      </p:sp>
      <p:graphicFrame>
        <p:nvGraphicFramePr>
          <p:cNvPr id="2" name="Diagrama 1"/>
          <p:cNvGraphicFramePr/>
          <p:nvPr>
            <p:extLst>
              <p:ext uri="{D42A27DB-BD31-4B8C-83A1-F6EECF244321}">
                <p14:modId xmlns:p14="http://schemas.microsoft.com/office/powerpoint/2010/main" val="250370820"/>
              </p:ext>
            </p:extLst>
          </p:nvPr>
        </p:nvGraphicFramePr>
        <p:xfrm>
          <a:off x="-259307" y="545910"/>
          <a:ext cx="10194877" cy="6312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11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Administración y Control de los FSE</a:t>
            </a:r>
            <a:endParaRPr lang="es-ES" sz="2800" b="1" dirty="0">
              <a:latin typeface="Arial" panose="020B0604020202020204" pitchFamily="34" charset="0"/>
              <a:cs typeface="Arial" panose="020B0604020202020204" pitchFamily="34" charset="0"/>
            </a:endParaRPr>
          </a:p>
        </p:txBody>
      </p:sp>
      <p:sp>
        <p:nvSpPr>
          <p:cNvPr id="26" name="Rectángulo 25"/>
          <p:cNvSpPr/>
          <p:nvPr/>
        </p:nvSpPr>
        <p:spPr>
          <a:xfrm>
            <a:off x="276882" y="959646"/>
            <a:ext cx="8024878" cy="461665"/>
          </a:xfrm>
          <a:prstGeom prst="rect">
            <a:avLst/>
          </a:prstGeom>
        </p:spPr>
        <p:txBody>
          <a:bodyPr wrap="square">
            <a:spAutoFit/>
          </a:bodyPr>
          <a:lstStyle/>
          <a:p>
            <a:pPr marL="0" lvl="1" algn="ctr"/>
            <a:r>
              <a:rPr lang="es-CO" sz="2400" b="1" dirty="0">
                <a:latin typeface="Arial" panose="020B0604020202020204" pitchFamily="34" charset="0"/>
                <a:cs typeface="Arial" panose="020B0604020202020204" pitchFamily="34" charset="0"/>
              </a:rPr>
              <a:t>Esquema General</a:t>
            </a:r>
          </a:p>
        </p:txBody>
      </p:sp>
      <p:graphicFrame>
        <p:nvGraphicFramePr>
          <p:cNvPr id="4" name="Diagrama 3"/>
          <p:cNvGraphicFramePr/>
          <p:nvPr>
            <p:extLst>
              <p:ext uri="{D42A27DB-BD31-4B8C-83A1-F6EECF244321}">
                <p14:modId xmlns:p14="http://schemas.microsoft.com/office/powerpoint/2010/main" val="661481831"/>
              </p:ext>
            </p:extLst>
          </p:nvPr>
        </p:nvGraphicFramePr>
        <p:xfrm>
          <a:off x="375307" y="1528548"/>
          <a:ext cx="8582262" cy="4735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2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81544" y="-13114"/>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Funciones</a:t>
            </a:r>
          </a:p>
        </p:txBody>
      </p:sp>
      <p:graphicFrame>
        <p:nvGraphicFramePr>
          <p:cNvPr id="2" name="Diagrama 1"/>
          <p:cNvGraphicFramePr/>
          <p:nvPr>
            <p:extLst>
              <p:ext uri="{D42A27DB-BD31-4B8C-83A1-F6EECF244321}">
                <p14:modId xmlns:p14="http://schemas.microsoft.com/office/powerpoint/2010/main" val="3554186420"/>
              </p:ext>
            </p:extLst>
          </p:nvPr>
        </p:nvGraphicFramePr>
        <p:xfrm>
          <a:off x="-285361" y="423080"/>
          <a:ext cx="9812739" cy="621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rchetes 4"/>
          <p:cNvSpPr/>
          <p:nvPr/>
        </p:nvSpPr>
        <p:spPr bwMode="auto">
          <a:xfrm>
            <a:off x="7608618" y="4560124"/>
            <a:ext cx="1167247" cy="581891"/>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sz="1600" dirty="0"/>
              <a:t>En un lugar visible</a:t>
            </a:r>
            <a:endParaRPr lang="es-ES" sz="1600" dirty="0"/>
          </a:p>
        </p:txBody>
      </p:sp>
      <p:sp>
        <p:nvSpPr>
          <p:cNvPr id="7" name="Corchetes 6"/>
          <p:cNvSpPr/>
          <p:nvPr/>
        </p:nvSpPr>
        <p:spPr bwMode="auto">
          <a:xfrm>
            <a:off x="293419" y="3897297"/>
            <a:ext cx="1167247" cy="1349617"/>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lvl="0" algn="ctr"/>
            <a:r>
              <a:rPr lang="es-CO" sz="1400" dirty="0">
                <a:latin typeface="Arial Narrow" pitchFamily="34" charset="0"/>
                <a:cs typeface="Arial" pitchFamily="34" charset="0"/>
              </a:rPr>
              <a:t>según normas contables vigentes CGN y periodicidad</a:t>
            </a:r>
            <a:endParaRPr lang="es-ES" sz="1400" dirty="0">
              <a:latin typeface="Arial Narrow" pitchFamily="34" charset="0"/>
              <a:cs typeface="Arial" pitchFamily="34" charset="0"/>
            </a:endParaRPr>
          </a:p>
        </p:txBody>
      </p:sp>
      <p:sp>
        <p:nvSpPr>
          <p:cNvPr id="9" name="Corchetes 8"/>
          <p:cNvSpPr/>
          <p:nvPr/>
        </p:nvSpPr>
        <p:spPr bwMode="auto">
          <a:xfrm>
            <a:off x="293420" y="1064820"/>
            <a:ext cx="1750870" cy="1198986"/>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lvl="0" algn="ctr"/>
            <a:r>
              <a:rPr lang="es-CO" sz="1400" kern="0" dirty="0">
                <a:latin typeface="Arial Narrow" pitchFamily="34" charset="0"/>
                <a:cs typeface="Arial" pitchFamily="34" charset="0"/>
              </a:rPr>
              <a:t>Procedimientos de contratación de servicios, compras, manejo inventarios, normas vigentes</a:t>
            </a:r>
            <a:endParaRPr lang="es-ES" sz="1400" dirty="0">
              <a:latin typeface="Arial Narrow" pitchFamily="34" charset="0"/>
              <a:cs typeface="Arial" pitchFamily="34" charset="0"/>
            </a:endParaRPr>
          </a:p>
        </p:txBody>
      </p:sp>
    </p:spTree>
    <p:extLst>
      <p:ext uri="{BB962C8B-B14F-4D97-AF65-F5344CB8AC3E}">
        <p14:creationId xmlns:p14="http://schemas.microsoft.com/office/powerpoint/2010/main" val="23214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29606"/>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Responsabilidades Director – Rector Rural</a:t>
            </a:r>
          </a:p>
        </p:txBody>
      </p:sp>
      <p:graphicFrame>
        <p:nvGraphicFramePr>
          <p:cNvPr id="2" name="Diagrama 1"/>
          <p:cNvGraphicFramePr/>
          <p:nvPr>
            <p:extLst>
              <p:ext uri="{D42A27DB-BD31-4B8C-83A1-F6EECF244321}">
                <p14:modId xmlns:p14="http://schemas.microsoft.com/office/powerpoint/2010/main" val="2446653062"/>
              </p:ext>
            </p:extLst>
          </p:nvPr>
        </p:nvGraphicFramePr>
        <p:xfrm>
          <a:off x="-378732" y="911873"/>
          <a:ext cx="9621673" cy="5946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rchetes 3"/>
          <p:cNvSpPr/>
          <p:nvPr/>
        </p:nvSpPr>
        <p:spPr bwMode="auto">
          <a:xfrm>
            <a:off x="6871638" y="1650722"/>
            <a:ext cx="1467144" cy="967219"/>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buClr>
                <a:srgbClr val="C00000"/>
              </a:buClr>
              <a:buSzPct val="100000"/>
              <a:defRPr/>
            </a:pPr>
            <a:r>
              <a:rPr lang="es-CO" sz="1400" kern="0" dirty="0">
                <a:latin typeface="Arial Narrow" pitchFamily="34" charset="0"/>
                <a:cs typeface="Arial" pitchFamily="34" charset="0"/>
              </a:rPr>
              <a:t>Presentar informes de ejecución trimestralmente en CD</a:t>
            </a:r>
          </a:p>
        </p:txBody>
      </p:sp>
      <p:sp>
        <p:nvSpPr>
          <p:cNvPr id="5" name="Corchetes 4"/>
          <p:cNvSpPr/>
          <p:nvPr/>
        </p:nvSpPr>
        <p:spPr bwMode="auto">
          <a:xfrm>
            <a:off x="498136" y="1536642"/>
            <a:ext cx="1439848" cy="1570541"/>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buClr>
                <a:srgbClr val="C00000"/>
              </a:buClr>
              <a:buSzPct val="100000"/>
              <a:defRPr/>
            </a:pPr>
            <a:r>
              <a:rPr lang="es-CO" sz="1400" kern="0" dirty="0">
                <a:latin typeface="Arial Narrow" pitchFamily="34" charset="0"/>
                <a:cs typeface="Arial" pitchFamily="34" charset="0"/>
              </a:rPr>
              <a:t>Según flujo de caja, plan operativo y previa disponibilidad presupuestal y tesorería</a:t>
            </a:r>
          </a:p>
        </p:txBody>
      </p:sp>
      <p:sp>
        <p:nvSpPr>
          <p:cNvPr id="6" name="Corchetes 5"/>
          <p:cNvSpPr/>
          <p:nvPr/>
        </p:nvSpPr>
        <p:spPr bwMode="auto">
          <a:xfrm>
            <a:off x="6857990" y="5302349"/>
            <a:ext cx="975824" cy="684664"/>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buClr>
                <a:srgbClr val="C00000"/>
              </a:buClr>
              <a:buSzPct val="100000"/>
              <a:defRPr/>
            </a:pPr>
            <a:r>
              <a:rPr lang="es-CO" sz="1400" kern="0" dirty="0">
                <a:latin typeface="Arial Narrow" pitchFamily="34" charset="0"/>
                <a:cs typeface="Arial" pitchFamily="34" charset="0"/>
              </a:rPr>
              <a:t>Junto con el contador</a:t>
            </a:r>
          </a:p>
        </p:txBody>
      </p:sp>
      <p:sp>
        <p:nvSpPr>
          <p:cNvPr id="7" name="Corchetes 6"/>
          <p:cNvSpPr/>
          <p:nvPr/>
        </p:nvSpPr>
        <p:spPr bwMode="auto">
          <a:xfrm>
            <a:off x="746068" y="4927228"/>
            <a:ext cx="1191916" cy="750242"/>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buClr>
                <a:srgbClr val="C00000"/>
              </a:buClr>
              <a:buSzPct val="100000"/>
              <a:defRPr/>
            </a:pPr>
            <a:r>
              <a:rPr lang="es-CO" sz="1400" kern="0" dirty="0">
                <a:latin typeface="Arial Narrow" pitchFamily="34" charset="0"/>
                <a:cs typeface="Arial" pitchFamily="34" charset="0"/>
              </a:rPr>
              <a:t>Informe de Ejecución de Recursos</a:t>
            </a:r>
          </a:p>
        </p:txBody>
      </p:sp>
      <p:sp>
        <p:nvSpPr>
          <p:cNvPr id="3" name="Rectángulo 2"/>
          <p:cNvSpPr/>
          <p:nvPr/>
        </p:nvSpPr>
        <p:spPr>
          <a:xfrm>
            <a:off x="375307" y="658464"/>
            <a:ext cx="8229600" cy="461665"/>
          </a:xfrm>
          <a:prstGeom prst="rect">
            <a:avLst/>
          </a:prstGeom>
        </p:spPr>
        <p:txBody>
          <a:bodyPr wrap="square">
            <a:spAutoFit/>
          </a:bodyPr>
          <a:lstStyle/>
          <a:p>
            <a:pPr algn="just">
              <a:buSzPct val="100000"/>
              <a:defRPr/>
            </a:pPr>
            <a:r>
              <a:rPr lang="es-ES" sz="1200" i="1" kern="0" dirty="0">
                <a:latin typeface="Arial Narrow" pitchFamily="34" charset="0"/>
                <a:cs typeface="Arial" pitchFamily="34" charset="0"/>
              </a:rPr>
              <a:t>Ordenación del Gasto: Los FSE carecen de personería jurídica. El rector o director rural es el ordenador del gasto del FSE y su ejercicio no implica representación legal</a:t>
            </a:r>
            <a:r>
              <a:rPr lang="es-ES" sz="1200" kern="0" dirty="0">
                <a:latin typeface="Arial Narrow" pitchFamily="34" charset="0"/>
                <a:cs typeface="Arial" pitchFamily="34" charset="0"/>
              </a:rPr>
              <a:t>)</a:t>
            </a:r>
          </a:p>
        </p:txBody>
      </p:sp>
    </p:spTree>
    <p:extLst>
      <p:ext uri="{BB962C8B-B14F-4D97-AF65-F5344CB8AC3E}">
        <p14:creationId xmlns:p14="http://schemas.microsoft.com/office/powerpoint/2010/main" val="255978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3600" b="1" dirty="0">
                <a:solidFill>
                  <a:schemeClr val="accent2">
                    <a:lumMod val="75000"/>
                  </a:schemeClr>
                </a:solidFill>
                <a:latin typeface="Arial" panose="020B0604020202020204" pitchFamily="34" charset="0"/>
                <a:cs typeface="Arial" panose="020B0604020202020204" pitchFamily="34" charset="0"/>
              </a:rPr>
              <a:t>Temas</a:t>
            </a:r>
            <a:endParaRPr lang="es-ES" sz="3600" b="1" dirty="0">
              <a:solidFill>
                <a:schemeClr val="accent2">
                  <a:lumMod val="75000"/>
                </a:schemeClr>
              </a:solidFill>
              <a:latin typeface="Arial" panose="020B0604020202020204" pitchFamily="34" charset="0"/>
              <a:cs typeface="Arial" panose="020B0604020202020204" pitchFamily="34" charset="0"/>
            </a:endParaRPr>
          </a:p>
        </p:txBody>
      </p:sp>
      <p:sp>
        <p:nvSpPr>
          <p:cNvPr id="9" name="Título 1"/>
          <p:cNvSpPr txBox="1">
            <a:spLocks/>
          </p:cNvSpPr>
          <p:nvPr/>
        </p:nvSpPr>
        <p:spPr>
          <a:xfrm>
            <a:off x="450376" y="1228298"/>
            <a:ext cx="8229600" cy="504967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mj-lt"/>
              <a:buAutoNum type="arabicPeriod"/>
            </a:pPr>
            <a:r>
              <a:rPr lang="es-CO" sz="2000" b="1" dirty="0">
                <a:latin typeface="Arial" panose="020B0604020202020204" pitchFamily="34" charset="0"/>
                <a:cs typeface="Arial" panose="020B0604020202020204" pitchFamily="34" charset="0"/>
              </a:rPr>
              <a:t>Generalidades</a:t>
            </a:r>
          </a:p>
          <a:p>
            <a:pPr algn="l"/>
            <a:endParaRPr lang="es-CO"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s-CO" sz="2000" dirty="0">
                <a:latin typeface="Arial" panose="020B0604020202020204" pitchFamily="34" charset="0"/>
                <a:cs typeface="Arial" panose="020B0604020202020204" pitchFamily="34" charset="0"/>
              </a:rPr>
              <a:t>Sistema General de Participaciones – SGP</a:t>
            </a:r>
          </a:p>
          <a:p>
            <a:pPr marL="342900" indent="-342900" algn="l">
              <a:buFont typeface="Arial" panose="020B0604020202020204" pitchFamily="34" charset="0"/>
              <a:buChar char="•"/>
            </a:pPr>
            <a:r>
              <a:rPr lang="es-CO" sz="2000" dirty="0">
                <a:latin typeface="Arial" panose="020B0604020202020204" pitchFamily="34" charset="0"/>
                <a:cs typeface="Arial" panose="020B0604020202020204" pitchFamily="34" charset="0"/>
              </a:rPr>
              <a:t>Usos y Restricciones de los Recursos de Gratuidad</a:t>
            </a:r>
          </a:p>
          <a:p>
            <a:pPr marL="342900" indent="-342900" algn="l">
              <a:buFont typeface="Arial" panose="020B0604020202020204" pitchFamily="34" charset="0"/>
              <a:buChar char="•"/>
            </a:pPr>
            <a:r>
              <a:rPr lang="es-CO" sz="2000" dirty="0">
                <a:latin typeface="Arial" panose="020B0604020202020204" pitchFamily="34" charset="0"/>
                <a:cs typeface="Arial" panose="020B0604020202020204" pitchFamily="34" charset="0"/>
              </a:rPr>
              <a:t>Definición, Estructura, Responsabilidades, Organismos de Administración y Control</a:t>
            </a:r>
          </a:p>
          <a:p>
            <a:pPr marL="342900" indent="-342900" algn="l">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marL="457200" indent="-457200" algn="l">
              <a:buFont typeface="+mj-lt"/>
              <a:buAutoNum type="arabicPeriod" startAt="2"/>
            </a:pPr>
            <a:r>
              <a:rPr lang="es-CO" sz="2000" b="1" dirty="0">
                <a:latin typeface="Arial" panose="020B0604020202020204" pitchFamily="34" charset="0"/>
                <a:cs typeface="Arial" panose="020B0604020202020204" pitchFamily="34" charset="0"/>
              </a:rPr>
              <a:t>Proceso Financiero en los FSE</a:t>
            </a:r>
          </a:p>
          <a:p>
            <a:pPr algn="l"/>
            <a:endParaRPr lang="es-CO"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s-CO" sz="2000" dirty="0">
                <a:latin typeface="Arial" panose="020B0604020202020204" pitchFamily="34" charset="0"/>
                <a:cs typeface="Arial" panose="020B0604020202020204" pitchFamily="34" charset="0"/>
              </a:rPr>
              <a:t>Presupuesto</a:t>
            </a:r>
          </a:p>
          <a:p>
            <a:pPr marL="342900" indent="-342900" algn="l">
              <a:buFont typeface="Arial" panose="020B0604020202020204" pitchFamily="34" charset="0"/>
              <a:buChar char="•"/>
            </a:pPr>
            <a:r>
              <a:rPr lang="es-CO" sz="2000" dirty="0">
                <a:latin typeface="Arial" panose="020B0604020202020204" pitchFamily="34" charset="0"/>
                <a:cs typeface="Arial" panose="020B0604020202020204" pitchFamily="34" charset="0"/>
              </a:rPr>
              <a:t>Tesorería</a:t>
            </a:r>
          </a:p>
          <a:p>
            <a:pPr marL="342900" indent="-342900" algn="l">
              <a:buFont typeface="Arial" panose="020B0604020202020204" pitchFamily="34" charset="0"/>
              <a:buChar char="•"/>
            </a:pPr>
            <a:r>
              <a:rPr lang="es-CO" sz="2000" dirty="0">
                <a:latin typeface="Arial" panose="020B0604020202020204" pitchFamily="34" charset="0"/>
                <a:cs typeface="Arial" panose="020B0604020202020204" pitchFamily="34" charset="0"/>
              </a:rPr>
              <a:t>Contabilidad</a:t>
            </a:r>
          </a:p>
          <a:p>
            <a:pPr algn="l"/>
            <a:endParaRPr lang="es-CO" sz="2000" dirty="0">
              <a:latin typeface="Arial" panose="020B0604020202020204" pitchFamily="34" charset="0"/>
              <a:cs typeface="Arial" panose="020B0604020202020204" pitchFamily="34" charset="0"/>
            </a:endParaRPr>
          </a:p>
          <a:p>
            <a:pPr algn="l"/>
            <a:r>
              <a:rPr lang="es-CO" sz="2000" b="1" dirty="0">
                <a:latin typeface="Arial" panose="020B0604020202020204" pitchFamily="34" charset="0"/>
                <a:cs typeface="Arial" panose="020B0604020202020204" pitchFamily="34" charset="0"/>
              </a:rPr>
              <a:t>3. Sistema de Información de FSE – SIFSE</a:t>
            </a:r>
          </a:p>
          <a:p>
            <a:pPr algn="l"/>
            <a:endParaRPr lang="es-CO" sz="2000" b="1" dirty="0">
              <a:latin typeface="Arial" panose="020B0604020202020204" pitchFamily="34" charset="0"/>
              <a:cs typeface="Arial" panose="020B0604020202020204" pitchFamily="34" charset="0"/>
            </a:endParaRPr>
          </a:p>
          <a:p>
            <a:pPr algn="l"/>
            <a:r>
              <a:rPr lang="es-CO" sz="2000" b="1" dirty="0">
                <a:latin typeface="Arial" panose="020B0604020202020204" pitchFamily="34" charset="0"/>
                <a:cs typeface="Arial" panose="020B0604020202020204" pitchFamily="34" charset="0"/>
              </a:rPr>
              <a:t>4. Proceso Contractual en los FSE</a:t>
            </a:r>
          </a:p>
          <a:p>
            <a:pPr algn="l"/>
            <a:endParaRPr lang="es-CO" sz="2000" b="1" dirty="0">
              <a:latin typeface="Arial" panose="020B0604020202020204" pitchFamily="34" charset="0"/>
              <a:cs typeface="Arial" panose="020B0604020202020204" pitchFamily="34" charset="0"/>
            </a:endParaRPr>
          </a:p>
          <a:p>
            <a:pPr algn="l"/>
            <a:r>
              <a:rPr lang="es-CO" sz="2000" b="1" dirty="0">
                <a:latin typeface="Arial" panose="020B0604020202020204" pitchFamily="34" charset="0"/>
                <a:cs typeface="Arial" panose="020B0604020202020204" pitchFamily="34" charset="0"/>
              </a:rPr>
              <a:t>5. Sección de Preguntas</a:t>
            </a:r>
            <a:endParaRPr lang="es-ES" sz="20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29606"/>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s-CO" sz="2800" b="1" dirty="0">
                <a:latin typeface="Arial" panose="020B0604020202020204" pitchFamily="34" charset="0"/>
                <a:cs typeface="Arial" panose="020B0604020202020204" pitchFamily="34" charset="0"/>
              </a:rPr>
              <a:t>Responsabilidades Administrativos</a:t>
            </a:r>
          </a:p>
        </p:txBody>
      </p:sp>
      <p:graphicFrame>
        <p:nvGraphicFramePr>
          <p:cNvPr id="9" name="Diagrama 8"/>
          <p:cNvGraphicFramePr/>
          <p:nvPr>
            <p:extLst>
              <p:ext uri="{D42A27DB-BD31-4B8C-83A1-F6EECF244321}">
                <p14:modId xmlns:p14="http://schemas.microsoft.com/office/powerpoint/2010/main" val="1546845836"/>
              </p:ext>
            </p:extLst>
          </p:nvPr>
        </p:nvGraphicFramePr>
        <p:xfrm>
          <a:off x="375307" y="1042157"/>
          <a:ext cx="8059009" cy="5181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92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Contador del FSE</a:t>
            </a:r>
          </a:p>
        </p:txBody>
      </p:sp>
      <p:sp>
        <p:nvSpPr>
          <p:cNvPr id="26" name="Rectángulo 25"/>
          <p:cNvSpPr/>
          <p:nvPr/>
        </p:nvSpPr>
        <p:spPr>
          <a:xfrm>
            <a:off x="269533" y="1201003"/>
            <a:ext cx="8335373" cy="4247317"/>
          </a:xfrm>
          <a:prstGeom prst="rect">
            <a:avLst/>
          </a:prstGeom>
        </p:spPr>
        <p:txBody>
          <a:bodyPr wrap="square">
            <a:spAutoFit/>
          </a:bodyPr>
          <a:lstStyle/>
          <a:p>
            <a:pPr algn="just">
              <a:buClr>
                <a:srgbClr val="C00000"/>
              </a:buClr>
              <a:buSzPct val="100000"/>
              <a:defRPr/>
            </a:pPr>
            <a:r>
              <a:rPr lang="es-MX" kern="0" dirty="0">
                <a:latin typeface="Arial" panose="020B0604020202020204" pitchFamily="34" charset="0"/>
                <a:cs typeface="Arial" panose="020B0604020202020204" pitchFamily="34" charset="0"/>
              </a:rPr>
              <a:t>La contabilidad de los FSE debe ser ejercida por un contador público con Tarjeta Profesional. </a:t>
            </a:r>
          </a:p>
          <a:p>
            <a:pPr algn="just">
              <a:buClr>
                <a:srgbClr val="C00000"/>
              </a:buClr>
              <a:buSzPct val="100000"/>
              <a:defRPr/>
            </a:pPr>
            <a:endParaRPr lang="es-MX" kern="0" dirty="0">
              <a:latin typeface="Arial" panose="020B0604020202020204" pitchFamily="34" charset="0"/>
              <a:cs typeface="Arial" panose="020B0604020202020204" pitchFamily="34" charset="0"/>
            </a:endParaRPr>
          </a:p>
          <a:p>
            <a:pPr algn="just">
              <a:buClr>
                <a:srgbClr val="C00000"/>
              </a:buClr>
              <a:buSzPct val="100000"/>
              <a:defRPr/>
            </a:pPr>
            <a:r>
              <a:rPr lang="es-MX" kern="0" dirty="0">
                <a:latin typeface="Arial" panose="020B0604020202020204" pitchFamily="34" charset="0"/>
                <a:cs typeface="Arial" panose="020B0604020202020204" pitchFamily="34" charset="0"/>
              </a:rPr>
              <a:t>Se recomienda considerar en el contrato de prestación de servicios contables:</a:t>
            </a:r>
          </a:p>
          <a:p>
            <a:pPr algn="just">
              <a:buClr>
                <a:srgbClr val="C00000"/>
              </a:buClr>
              <a:buSzPct val="100000"/>
              <a:defRPr/>
            </a:pPr>
            <a:endParaRPr lang="es-MX" dirty="0">
              <a:latin typeface="Arial Narrow" panose="020B0606020202030204" pitchFamily="34" charset="0"/>
              <a:cs typeface="Arial" panose="020B0604020202020204" pitchFamily="34" charset="0"/>
            </a:endParaRPr>
          </a:p>
          <a:p>
            <a:pPr marL="342900" indent="-342900" algn="just">
              <a:buClr>
                <a:srgbClr val="C00000"/>
              </a:buClr>
              <a:buSzPct val="100000"/>
              <a:buFont typeface="+mj-lt"/>
              <a:buAutoNum type="alphaUcPeriod"/>
              <a:defRPr/>
            </a:pPr>
            <a:r>
              <a:rPr lang="es-MX" kern="0" dirty="0">
                <a:latin typeface="Arial" panose="020B0604020202020204" pitchFamily="34" charset="0"/>
                <a:cs typeface="Arial" panose="020B0604020202020204" pitchFamily="34" charset="0"/>
              </a:rPr>
              <a:t>Elaborar comprobantes de diario por todo concepto de las operaciones financieras y patrimoniales del establecimiento educativo: ingresos, egresos, de cuentas de almacén,  inventarios, impuestos, ajustes contables</a:t>
            </a:r>
          </a:p>
          <a:p>
            <a:pPr marL="342900" indent="-342900" algn="just">
              <a:buClr>
                <a:srgbClr val="C00000"/>
              </a:buClr>
              <a:buSzPct val="100000"/>
              <a:buFont typeface="+mj-lt"/>
              <a:buAutoNum type="alphaUcPeriod"/>
              <a:defRPr/>
            </a:pPr>
            <a:r>
              <a:rPr lang="es-MX" kern="0" dirty="0">
                <a:latin typeface="Arial" panose="020B0604020202020204" pitchFamily="34" charset="0"/>
                <a:cs typeface="Arial" panose="020B0604020202020204" pitchFamily="34" charset="0"/>
              </a:rPr>
              <a:t>Imprimir libros auxiliares de contabilidad todos los meses</a:t>
            </a:r>
          </a:p>
          <a:p>
            <a:pPr marL="342900" indent="-342900" algn="just">
              <a:buClr>
                <a:srgbClr val="C00000"/>
              </a:buClr>
              <a:buSzPct val="100000"/>
              <a:buFont typeface="+mj-lt"/>
              <a:buAutoNum type="alphaUcPeriod"/>
              <a:defRPr/>
            </a:pPr>
            <a:r>
              <a:rPr lang="es-MX" kern="0" dirty="0">
                <a:latin typeface="Arial" panose="020B0604020202020204" pitchFamily="34" charset="0"/>
                <a:cs typeface="Arial" panose="020B0604020202020204" pitchFamily="34" charset="0"/>
              </a:rPr>
              <a:t>Establecer los procedimientos de los procesos contables </a:t>
            </a:r>
          </a:p>
          <a:p>
            <a:pPr marL="342900" indent="-342900" algn="just">
              <a:buClr>
                <a:srgbClr val="C00000"/>
              </a:buClr>
              <a:buSzPct val="100000"/>
              <a:buFont typeface="+mj-lt"/>
              <a:buAutoNum type="alphaUcPeriod"/>
              <a:defRPr/>
            </a:pPr>
            <a:r>
              <a:rPr lang="es-MX" kern="0" dirty="0">
                <a:latin typeface="Arial" panose="020B0604020202020204" pitchFamily="34" charset="0"/>
                <a:cs typeface="Arial" panose="020B0604020202020204" pitchFamily="34" charset="0"/>
              </a:rPr>
              <a:t>Generar en medio impreso mensualmente los Libros Oficiales de Contabilidad Diario y Mayor (Foliados, respaldados con acta de apertura suscrita por el ordenador del gasto)</a:t>
            </a:r>
          </a:p>
          <a:p>
            <a:pPr marL="342900" indent="-342900" algn="just">
              <a:buClr>
                <a:srgbClr val="C00000"/>
              </a:buClr>
              <a:buSzPct val="100000"/>
              <a:buFont typeface="+mj-lt"/>
              <a:buAutoNum type="alphaUcPeriod"/>
              <a:defRPr/>
            </a:pPr>
            <a:r>
              <a:rPr lang="es-MX" kern="0" dirty="0">
                <a:latin typeface="Arial" panose="020B0604020202020204" pitchFamily="34" charset="0"/>
                <a:cs typeface="Arial" panose="020B0604020202020204" pitchFamily="34" charset="0"/>
              </a:rPr>
              <a:t>Elaborar mensualmente la relación de cuentas por pagar del EE y reportarlo oportunamente en el formato oficial de las Secretarías de Educación.</a:t>
            </a:r>
          </a:p>
        </p:txBody>
      </p:sp>
    </p:spTree>
    <p:extLst>
      <p:ext uri="{BB962C8B-B14F-4D97-AF65-F5344CB8AC3E}">
        <p14:creationId xmlns:p14="http://schemas.microsoft.com/office/powerpoint/2010/main" val="407147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29606"/>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2800" b="1" dirty="0">
                <a:latin typeface="Arial" panose="020B0604020202020204" pitchFamily="34" charset="0"/>
                <a:cs typeface="Arial" panose="020B0604020202020204" pitchFamily="34" charset="0"/>
              </a:rPr>
              <a:t>Responsabilidades del Contador</a:t>
            </a:r>
          </a:p>
        </p:txBody>
      </p:sp>
      <p:graphicFrame>
        <p:nvGraphicFramePr>
          <p:cNvPr id="2" name="Diagrama 1"/>
          <p:cNvGraphicFramePr/>
          <p:nvPr>
            <p:extLst>
              <p:ext uri="{D42A27DB-BD31-4B8C-83A1-F6EECF244321}">
                <p14:modId xmlns:p14="http://schemas.microsoft.com/office/powerpoint/2010/main" val="3361234562"/>
              </p:ext>
            </p:extLst>
          </p:nvPr>
        </p:nvGraphicFramePr>
        <p:xfrm>
          <a:off x="-378732" y="775393"/>
          <a:ext cx="9621673" cy="5779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rchetes 3"/>
          <p:cNvSpPr/>
          <p:nvPr/>
        </p:nvSpPr>
        <p:spPr bwMode="auto">
          <a:xfrm>
            <a:off x="7485787" y="3220215"/>
            <a:ext cx="1248780" cy="967219"/>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buClr>
                <a:srgbClr val="C00000"/>
              </a:buClr>
              <a:buSzPct val="100000"/>
              <a:defRPr/>
            </a:pPr>
            <a:r>
              <a:rPr lang="es-CO" sz="1200" kern="0" dirty="0">
                <a:latin typeface="Arial Narrow" pitchFamily="34" charset="0"/>
                <a:cs typeface="Arial" pitchFamily="34" charset="0"/>
              </a:rPr>
              <a:t>trimestralmente</a:t>
            </a:r>
          </a:p>
        </p:txBody>
      </p:sp>
      <p:sp>
        <p:nvSpPr>
          <p:cNvPr id="6" name="Corchetes 5"/>
          <p:cNvSpPr/>
          <p:nvPr/>
        </p:nvSpPr>
        <p:spPr bwMode="auto">
          <a:xfrm>
            <a:off x="1569493" y="5760496"/>
            <a:ext cx="2060812" cy="684664"/>
          </a:xfrm>
          <a:prstGeom prst="bracketPair">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lvl="0" algn="ctr"/>
            <a:r>
              <a:rPr lang="es-MX" sz="1200" dirty="0">
                <a:latin typeface="Arial Narrow" panose="020B0606020202030204" pitchFamily="34" charset="0"/>
              </a:rPr>
              <a:t>en un lugar del establecimiento educativo, visible y público, </a:t>
            </a:r>
            <a:endParaRPr lang="es-ES" sz="1200" dirty="0"/>
          </a:p>
        </p:txBody>
      </p:sp>
    </p:spTree>
    <p:extLst>
      <p:ext uri="{BB962C8B-B14F-4D97-AF65-F5344CB8AC3E}">
        <p14:creationId xmlns:p14="http://schemas.microsoft.com/office/powerpoint/2010/main" val="299750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74797" y="443883"/>
            <a:ext cx="8736037" cy="57172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3600" b="1" dirty="0">
                <a:solidFill>
                  <a:schemeClr val="accent2">
                    <a:lumMod val="50000"/>
                  </a:schemeClr>
                </a:solidFill>
                <a:latin typeface="Arial" panose="020B0604020202020204" pitchFamily="34" charset="0"/>
                <a:cs typeface="Arial" panose="020B0604020202020204" pitchFamily="34" charset="0"/>
              </a:rPr>
              <a:t>PRESUPUESTO FSE</a:t>
            </a:r>
          </a:p>
        </p:txBody>
      </p:sp>
    </p:spTree>
    <p:extLst>
      <p:ext uri="{BB962C8B-B14F-4D97-AF65-F5344CB8AC3E}">
        <p14:creationId xmlns:p14="http://schemas.microsoft.com/office/powerpoint/2010/main" val="277049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580029" y="532263"/>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Definición</a:t>
            </a:r>
            <a:endParaRPr lang="es-ES" sz="2800" b="1" dirty="0">
              <a:latin typeface="Arial" panose="020B0604020202020204" pitchFamily="34" charset="0"/>
              <a:cs typeface="Arial" panose="020B0604020202020204" pitchFamily="34" charset="0"/>
            </a:endParaRPr>
          </a:p>
        </p:txBody>
      </p:sp>
      <p:sp>
        <p:nvSpPr>
          <p:cNvPr id="26" name="Rectángulo 25"/>
          <p:cNvSpPr/>
          <p:nvPr/>
        </p:nvSpPr>
        <p:spPr>
          <a:xfrm>
            <a:off x="580029" y="1581519"/>
            <a:ext cx="8024878" cy="3539430"/>
          </a:xfrm>
          <a:prstGeom prst="rect">
            <a:avLst/>
          </a:prstGeom>
        </p:spPr>
        <p:txBody>
          <a:bodyPr wrap="square">
            <a:spAutoFit/>
          </a:bodyPr>
          <a:lstStyle/>
          <a:p>
            <a:pPr marL="285750" indent="-285750" algn="just">
              <a:buFont typeface="Arial" panose="020B0604020202020204" pitchFamily="34" charset="0"/>
              <a:buChar char="•"/>
            </a:pPr>
            <a:r>
              <a:rPr lang="es-CO" sz="2800" dirty="0">
                <a:latin typeface="Arial" panose="020B0604020202020204" pitchFamily="34" charset="0"/>
                <a:cs typeface="Arial" panose="020B0604020202020204" pitchFamily="34" charset="0"/>
              </a:rPr>
              <a:t>Estimativo de ingresos y gastos autorizados del FSE para una vigencia determinada. </a:t>
            </a:r>
          </a:p>
          <a:p>
            <a:pPr marL="285750" indent="-285750" algn="just">
              <a:buFont typeface="Arial" panose="020B0604020202020204" pitchFamily="34" charset="0"/>
              <a:buChar char="•"/>
            </a:pPr>
            <a:endParaRPr lang="es-CO"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2800" dirty="0">
                <a:latin typeface="Arial" panose="020B0604020202020204" pitchFamily="34" charset="0"/>
                <a:cs typeface="Arial" panose="020B0604020202020204" pitchFamily="34" charset="0"/>
              </a:rPr>
              <a:t>En el caso de los gastos, además de ser un estimativo, es una autorización para gastar como máximo el valor debidamente aprobado. </a:t>
            </a:r>
            <a:endParaRPr lang="es-CO" altLang="en-U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O"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22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Principios Presupuestales</a:t>
            </a:r>
            <a:endParaRPr lang="es-ES" sz="2800" b="1" dirty="0">
              <a:latin typeface="Arial" panose="020B0604020202020204" pitchFamily="34" charset="0"/>
              <a:cs typeface="Arial" panose="020B0604020202020204" pitchFamily="34" charset="0"/>
            </a:endParaRPr>
          </a:p>
        </p:txBody>
      </p:sp>
      <p:sp>
        <p:nvSpPr>
          <p:cNvPr id="26" name="Rectángulo 25"/>
          <p:cNvSpPr/>
          <p:nvPr/>
        </p:nvSpPr>
        <p:spPr>
          <a:xfrm>
            <a:off x="3541689" y="1372876"/>
            <a:ext cx="5602311" cy="4081117"/>
          </a:xfrm>
          <a:prstGeom prst="rect">
            <a:avLst/>
          </a:prstGeom>
        </p:spPr>
        <p:txBody>
          <a:bodyPr wrap="square">
            <a:spAutoFit/>
          </a:bodyPr>
          <a:lstStyle/>
          <a:p>
            <a:pPr>
              <a:spcBef>
                <a:spcPct val="20000"/>
              </a:spcBef>
              <a:buSzPct val="100000"/>
              <a:defRPr/>
            </a:pPr>
            <a:r>
              <a:rPr lang="es-ES" sz="2400" kern="0" dirty="0">
                <a:latin typeface="Arial" panose="020B0604020202020204" pitchFamily="34" charset="0"/>
                <a:cs typeface="Arial" panose="020B0604020202020204" pitchFamily="34" charset="0"/>
              </a:rPr>
              <a:t>Los recursos se orientan al cumplimiento de las metas establecidas en el PEI y el plan de desarrollo del municipio.</a:t>
            </a:r>
          </a:p>
          <a:p>
            <a:pPr>
              <a:spcBef>
                <a:spcPct val="20000"/>
              </a:spcBef>
              <a:buSzPct val="100000"/>
              <a:defRPr/>
            </a:pPr>
            <a:endParaRPr lang="es-ES" sz="2400" kern="0" dirty="0">
              <a:latin typeface="Arial" panose="020B0604020202020204" pitchFamily="34" charset="0"/>
              <a:cs typeface="Arial" panose="020B0604020202020204" pitchFamily="34" charset="0"/>
            </a:endParaRPr>
          </a:p>
          <a:p>
            <a:pPr>
              <a:spcBef>
                <a:spcPct val="20000"/>
              </a:spcBef>
              <a:buSzPct val="100000"/>
              <a:defRPr/>
            </a:pPr>
            <a:r>
              <a:rPr lang="es-ES" sz="2400" kern="0" dirty="0">
                <a:latin typeface="Arial" panose="020B0604020202020204" pitchFamily="34" charset="0"/>
                <a:cs typeface="Arial" panose="020B0604020202020204" pitchFamily="34" charset="0"/>
              </a:rPr>
              <a:t>Vigencia fiscal va del 1 de enero al 31 de diciembre.</a:t>
            </a:r>
          </a:p>
          <a:p>
            <a:pPr>
              <a:spcBef>
                <a:spcPct val="20000"/>
              </a:spcBef>
              <a:buSzPct val="100000"/>
              <a:defRPr/>
            </a:pPr>
            <a:endParaRPr lang="es-ES" sz="2400" kern="0" dirty="0">
              <a:latin typeface="Arial" panose="020B0604020202020204" pitchFamily="34" charset="0"/>
              <a:cs typeface="Arial" panose="020B0604020202020204" pitchFamily="34" charset="0"/>
            </a:endParaRPr>
          </a:p>
          <a:p>
            <a:pPr>
              <a:spcBef>
                <a:spcPct val="20000"/>
              </a:spcBef>
              <a:buSzPct val="100000"/>
              <a:defRPr/>
            </a:pPr>
            <a:r>
              <a:rPr lang="es-ES" sz="2400" kern="0" dirty="0">
                <a:latin typeface="Arial" panose="020B0604020202020204" pitchFamily="34" charset="0"/>
                <a:cs typeface="Arial" panose="020B0604020202020204" pitchFamily="34" charset="0"/>
              </a:rPr>
              <a:t>Debe contener la totalidad del ingreso y gasto público.</a:t>
            </a:r>
          </a:p>
        </p:txBody>
      </p:sp>
      <p:graphicFrame>
        <p:nvGraphicFramePr>
          <p:cNvPr id="5" name="Diagrama 4"/>
          <p:cNvGraphicFramePr/>
          <p:nvPr>
            <p:extLst>
              <p:ext uri="{D42A27DB-BD31-4B8C-83A1-F6EECF244321}">
                <p14:modId xmlns:p14="http://schemas.microsoft.com/office/powerpoint/2010/main" val="3703532884"/>
              </p:ext>
            </p:extLst>
          </p:nvPr>
        </p:nvGraphicFramePr>
        <p:xfrm>
          <a:off x="0" y="768312"/>
          <a:ext cx="3541689" cy="580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693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Principios Presupuestales</a:t>
            </a:r>
            <a:endParaRPr lang="es-ES" sz="2800" b="1" dirty="0">
              <a:latin typeface="Arial" panose="020B0604020202020204" pitchFamily="34" charset="0"/>
              <a:cs typeface="Arial" panose="020B0604020202020204" pitchFamily="34" charset="0"/>
            </a:endParaRPr>
          </a:p>
        </p:txBody>
      </p:sp>
      <p:sp>
        <p:nvSpPr>
          <p:cNvPr id="26" name="Rectángulo 25"/>
          <p:cNvSpPr/>
          <p:nvPr/>
        </p:nvSpPr>
        <p:spPr>
          <a:xfrm>
            <a:off x="3541689" y="1372876"/>
            <a:ext cx="5602311" cy="4278094"/>
          </a:xfrm>
          <a:prstGeom prst="rect">
            <a:avLst/>
          </a:prstGeom>
        </p:spPr>
        <p:txBody>
          <a:bodyPr wrap="square">
            <a:spAutoFit/>
          </a:bodyPr>
          <a:lstStyle/>
          <a:p>
            <a:pPr>
              <a:spcBef>
                <a:spcPct val="20000"/>
              </a:spcBef>
              <a:buSzPct val="100000"/>
              <a:defRPr/>
            </a:pPr>
            <a:r>
              <a:rPr lang="es-ES" sz="2000" kern="0" dirty="0">
                <a:latin typeface="Arial" panose="020B0604020202020204" pitchFamily="34" charset="0"/>
                <a:cs typeface="Arial" panose="020B0604020202020204" pitchFamily="34" charset="0"/>
              </a:rPr>
              <a:t>Con el recaudo de todas las rentas y recursos del capital se atenderá el pago oportuno de las </a:t>
            </a:r>
            <a:r>
              <a:rPr lang="es-ES" sz="2000" b="1" kern="0" dirty="0">
                <a:latin typeface="Arial" panose="020B0604020202020204" pitchFamily="34" charset="0"/>
                <a:cs typeface="Arial" panose="020B0604020202020204" pitchFamily="34" charset="0"/>
              </a:rPr>
              <a:t>apropiaciones</a:t>
            </a:r>
            <a:r>
              <a:rPr lang="es-ES" sz="2000" kern="0" dirty="0">
                <a:latin typeface="Arial" panose="020B0604020202020204" pitchFamily="34" charset="0"/>
                <a:cs typeface="Arial" panose="020B0604020202020204" pitchFamily="34" charset="0"/>
              </a:rPr>
              <a:t> autorizadas en el presupuesto anual. </a:t>
            </a:r>
          </a:p>
          <a:p>
            <a:pPr algn="just">
              <a:spcBef>
                <a:spcPct val="20000"/>
              </a:spcBef>
              <a:buSzPct val="100000"/>
              <a:defRPr/>
            </a:pPr>
            <a:r>
              <a:rPr lang="es-ES" sz="2000" kern="0" dirty="0">
                <a:latin typeface="Arial" panose="020B0604020202020204" pitchFamily="34" charset="0"/>
                <a:cs typeface="Arial" panose="020B0604020202020204" pitchFamily="34" charset="0"/>
              </a:rPr>
              <a:t>L</a:t>
            </a:r>
            <a:r>
              <a:rPr lang="es-CO" sz="2000" dirty="0">
                <a:latin typeface="Arial" panose="020B0604020202020204" pitchFamily="34" charset="0"/>
                <a:cs typeface="Arial" panose="020B0604020202020204" pitchFamily="34" charset="0"/>
              </a:rPr>
              <a:t>os recursos del SGP se administrarán en cuentas independientes de los demás ingresos de los Fondos de Servicios Educativos</a:t>
            </a:r>
            <a:r>
              <a:rPr lang="es-ES" sz="2000" dirty="0">
                <a:latin typeface="Arial" panose="020B0604020202020204" pitchFamily="34" charset="0"/>
                <a:cs typeface="Arial" panose="020B0604020202020204" pitchFamily="34" charset="0"/>
              </a:rPr>
              <a:t>. Resolución 12829 de 30 junio 2017.</a:t>
            </a:r>
            <a:endParaRPr lang="es-ES" sz="2000" kern="0" dirty="0">
              <a:latin typeface="Arial" panose="020B0604020202020204" pitchFamily="34" charset="0"/>
              <a:cs typeface="Arial" panose="020B0604020202020204" pitchFamily="34" charset="0"/>
            </a:endParaRPr>
          </a:p>
          <a:p>
            <a:pPr>
              <a:spcBef>
                <a:spcPct val="20000"/>
              </a:spcBef>
              <a:buSzPct val="100000"/>
              <a:defRPr/>
            </a:pPr>
            <a:endParaRPr lang="es-ES" sz="2000" kern="0" dirty="0">
              <a:latin typeface="Arial" panose="020B0604020202020204" pitchFamily="34" charset="0"/>
              <a:cs typeface="Arial" panose="020B0604020202020204" pitchFamily="34" charset="0"/>
            </a:endParaRPr>
          </a:p>
          <a:p>
            <a:pPr algn="just">
              <a:spcBef>
                <a:spcPct val="20000"/>
              </a:spcBef>
              <a:buSzPct val="100000"/>
              <a:defRPr/>
            </a:pPr>
            <a:r>
              <a:rPr lang="es-MX" sz="2000" kern="0" dirty="0">
                <a:latin typeface="Arial" panose="020B0604020202020204" pitchFamily="34" charset="0"/>
                <a:cs typeface="Arial" panose="020B0604020202020204" pitchFamily="34" charset="0"/>
              </a:rPr>
              <a:t>Todo programa presupuestal contempla gastos de inversión y funcionamiento. Posibilita la existencia de recursos para la realización de proyectos.</a:t>
            </a:r>
          </a:p>
        </p:txBody>
      </p:sp>
      <p:graphicFrame>
        <p:nvGraphicFramePr>
          <p:cNvPr id="5" name="Diagrama 4"/>
          <p:cNvGraphicFramePr/>
          <p:nvPr>
            <p:extLst>
              <p:ext uri="{D42A27DB-BD31-4B8C-83A1-F6EECF244321}">
                <p14:modId xmlns:p14="http://schemas.microsoft.com/office/powerpoint/2010/main" val="1891197072"/>
              </p:ext>
            </p:extLst>
          </p:nvPr>
        </p:nvGraphicFramePr>
        <p:xfrm>
          <a:off x="0" y="768312"/>
          <a:ext cx="3541689" cy="580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768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Principios Presupuestales</a:t>
            </a:r>
            <a:endParaRPr lang="es-ES" sz="2800" b="1" dirty="0">
              <a:latin typeface="Arial" panose="020B0604020202020204" pitchFamily="34" charset="0"/>
              <a:cs typeface="Arial" panose="020B0604020202020204" pitchFamily="34" charset="0"/>
            </a:endParaRPr>
          </a:p>
        </p:txBody>
      </p:sp>
      <p:sp>
        <p:nvSpPr>
          <p:cNvPr id="26" name="Rectángulo 25"/>
          <p:cNvSpPr/>
          <p:nvPr/>
        </p:nvSpPr>
        <p:spPr>
          <a:xfrm>
            <a:off x="3953814" y="1553180"/>
            <a:ext cx="5190186" cy="4093428"/>
          </a:xfrm>
          <a:prstGeom prst="rect">
            <a:avLst/>
          </a:prstGeom>
        </p:spPr>
        <p:txBody>
          <a:bodyPr wrap="square">
            <a:spAutoFit/>
          </a:bodyPr>
          <a:lstStyle/>
          <a:p>
            <a:pPr algn="just">
              <a:spcBef>
                <a:spcPct val="20000"/>
              </a:spcBef>
              <a:buSzPct val="100000"/>
              <a:defRPr/>
            </a:pPr>
            <a:r>
              <a:rPr lang="es-ES" sz="2000" kern="0" dirty="0">
                <a:latin typeface="Arial" panose="020B0604020202020204" pitchFamily="34" charset="0"/>
                <a:cs typeface="Arial" panose="020B0604020202020204" pitchFamily="34" charset="0"/>
              </a:rPr>
              <a:t>Todos los gastos deben referirse al objeto del E.E y deben ejecutarse estrictamente conforme al fin para el cual fueron programadas.</a:t>
            </a:r>
          </a:p>
          <a:p>
            <a:pPr algn="just">
              <a:spcBef>
                <a:spcPct val="20000"/>
              </a:spcBef>
              <a:buSzPct val="100000"/>
              <a:defRPr/>
            </a:pPr>
            <a:endParaRPr lang="es-ES" sz="2000" kern="0" dirty="0">
              <a:latin typeface="Arial" panose="020B0604020202020204" pitchFamily="34" charset="0"/>
              <a:cs typeface="Arial" panose="020B0604020202020204" pitchFamily="34" charset="0"/>
            </a:endParaRPr>
          </a:p>
          <a:p>
            <a:pPr algn="just">
              <a:spcBef>
                <a:spcPct val="20000"/>
              </a:spcBef>
              <a:buSzPct val="100000"/>
              <a:defRPr/>
            </a:pPr>
            <a:r>
              <a:rPr lang="es-ES" sz="2000" kern="0" dirty="0">
                <a:latin typeface="Arial" panose="020B0604020202020204" pitchFamily="34" charset="0"/>
                <a:cs typeface="Arial" panose="020B0604020202020204" pitchFamily="34" charset="0"/>
              </a:rPr>
              <a:t>Las rentas del presupuesto nacional y del SGP. Así como bienes y derechos del Estado.(art 1 y 91 Ley 715 de 2001).</a:t>
            </a:r>
          </a:p>
          <a:p>
            <a:pPr>
              <a:spcBef>
                <a:spcPct val="20000"/>
              </a:spcBef>
              <a:buSzPct val="100000"/>
              <a:defRPr/>
            </a:pPr>
            <a:endParaRPr lang="es-ES" sz="2000" kern="0" dirty="0">
              <a:latin typeface="Arial" panose="020B0604020202020204" pitchFamily="34" charset="0"/>
              <a:cs typeface="Arial" panose="020B0604020202020204" pitchFamily="34" charset="0"/>
            </a:endParaRPr>
          </a:p>
          <a:p>
            <a:pPr algn="just">
              <a:spcBef>
                <a:spcPct val="20000"/>
              </a:spcBef>
              <a:buSzPct val="100000"/>
              <a:defRPr/>
            </a:pPr>
            <a:endParaRPr lang="es-ES" sz="2000" kern="0" dirty="0">
              <a:latin typeface="Arial" panose="020B0604020202020204" pitchFamily="34" charset="0"/>
              <a:cs typeface="Arial" panose="020B0604020202020204" pitchFamily="34" charset="0"/>
            </a:endParaRPr>
          </a:p>
          <a:p>
            <a:pPr algn="just">
              <a:spcBef>
                <a:spcPct val="20000"/>
              </a:spcBef>
              <a:buSzPct val="100000"/>
              <a:defRPr/>
            </a:pPr>
            <a:r>
              <a:rPr lang="es-ES" sz="2000" kern="0" dirty="0">
                <a:latin typeface="Arial" panose="020B0604020202020204" pitchFamily="34" charset="0"/>
                <a:cs typeface="Arial" panose="020B0604020202020204" pitchFamily="34" charset="0"/>
              </a:rPr>
              <a:t>Los ingresos y gastos deben estar de conformidad a la Ley y norma vigente.</a:t>
            </a:r>
            <a:endParaRPr lang="es-CO" altLang="en-US" sz="2800" b="1" dirty="0">
              <a:solidFill>
                <a:schemeClr val="bg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376944876"/>
              </p:ext>
            </p:extLst>
          </p:nvPr>
        </p:nvGraphicFramePr>
        <p:xfrm>
          <a:off x="-1" y="768312"/>
          <a:ext cx="3953815" cy="580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919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57200" y="183751"/>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Ingresos</a:t>
            </a:r>
            <a:endParaRPr lang="es-ES" sz="2800"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11AF5A9-B610-4336-A844-70E50D0B9624}"/>
              </a:ext>
            </a:extLst>
          </p:cNvPr>
          <p:cNvSpPr/>
          <p:nvPr/>
        </p:nvSpPr>
        <p:spPr bwMode="auto">
          <a:xfrm>
            <a:off x="727969" y="2962308"/>
            <a:ext cx="1331651" cy="818866"/>
          </a:xfrm>
          <a:prstGeom prst="rect">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b="1" dirty="0">
                <a:latin typeface="Arial" panose="020B0604020202020204" pitchFamily="34" charset="0"/>
                <a:cs typeface="Arial" panose="020B0604020202020204" pitchFamily="34" charset="0"/>
              </a:rPr>
              <a:t>Ingresos</a:t>
            </a:r>
            <a:endParaRPr lang="es-CO" dirty="0"/>
          </a:p>
        </p:txBody>
      </p:sp>
      <p:sp>
        <p:nvSpPr>
          <p:cNvPr id="7" name="Rectángulo 6">
            <a:extLst>
              <a:ext uri="{FF2B5EF4-FFF2-40B4-BE49-F238E27FC236}">
                <a16:creationId xmlns:a16="http://schemas.microsoft.com/office/drawing/2014/main" id="{D383B045-6A0B-4142-A585-87CCCC0402F9}"/>
              </a:ext>
            </a:extLst>
          </p:cNvPr>
          <p:cNvSpPr/>
          <p:nvPr/>
        </p:nvSpPr>
        <p:spPr bwMode="auto">
          <a:xfrm>
            <a:off x="5622525" y="1421427"/>
            <a:ext cx="2118804" cy="293626"/>
          </a:xfrm>
          <a:prstGeom prst="rect">
            <a:avLst/>
          </a:prstGeom>
          <a:ln>
            <a:solidFill>
              <a:schemeClr val="accent3"/>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Venta de bienes</a:t>
            </a:r>
          </a:p>
        </p:txBody>
      </p:sp>
      <p:sp>
        <p:nvSpPr>
          <p:cNvPr id="8" name="Rectángulo 7">
            <a:extLst>
              <a:ext uri="{FF2B5EF4-FFF2-40B4-BE49-F238E27FC236}">
                <a16:creationId xmlns:a16="http://schemas.microsoft.com/office/drawing/2014/main" id="{E2F957E9-E782-4337-ACA1-3601D88E1A2B}"/>
              </a:ext>
            </a:extLst>
          </p:cNvPr>
          <p:cNvSpPr/>
          <p:nvPr/>
        </p:nvSpPr>
        <p:spPr bwMode="auto">
          <a:xfrm>
            <a:off x="2748157" y="1202504"/>
            <a:ext cx="1881550" cy="818866"/>
          </a:xfrm>
          <a:prstGeom prst="rect">
            <a:avLst/>
          </a:prstGeom>
          <a:ln>
            <a:solidFill>
              <a:schemeClr val="accent3"/>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Operacionales</a:t>
            </a:r>
          </a:p>
        </p:txBody>
      </p:sp>
      <p:sp>
        <p:nvSpPr>
          <p:cNvPr id="9" name="Rectángulo 8">
            <a:extLst>
              <a:ext uri="{FF2B5EF4-FFF2-40B4-BE49-F238E27FC236}">
                <a16:creationId xmlns:a16="http://schemas.microsoft.com/office/drawing/2014/main" id="{C8C93B12-BDB9-459E-8FB5-0E0B16FDCBFC}"/>
              </a:ext>
            </a:extLst>
          </p:cNvPr>
          <p:cNvSpPr/>
          <p:nvPr/>
        </p:nvSpPr>
        <p:spPr bwMode="auto">
          <a:xfrm>
            <a:off x="2748157" y="2909816"/>
            <a:ext cx="1881550" cy="818866"/>
          </a:xfrm>
          <a:prstGeom prst="rect">
            <a:avLst/>
          </a:prstGeom>
          <a:ln>
            <a:solidFill>
              <a:schemeClr val="accent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Transferencias</a:t>
            </a:r>
          </a:p>
        </p:txBody>
      </p:sp>
      <p:sp>
        <p:nvSpPr>
          <p:cNvPr id="10" name="Rectángulo 9">
            <a:extLst>
              <a:ext uri="{FF2B5EF4-FFF2-40B4-BE49-F238E27FC236}">
                <a16:creationId xmlns:a16="http://schemas.microsoft.com/office/drawing/2014/main" id="{AA66BC97-D307-4DCA-B76F-71BB08FCBB9C}"/>
              </a:ext>
            </a:extLst>
          </p:cNvPr>
          <p:cNvSpPr/>
          <p:nvPr/>
        </p:nvSpPr>
        <p:spPr bwMode="auto">
          <a:xfrm>
            <a:off x="5638801" y="908878"/>
            <a:ext cx="2118804" cy="293626"/>
          </a:xfrm>
          <a:prstGeom prst="rect">
            <a:avLst/>
          </a:prstGeom>
          <a:ln>
            <a:solidFill>
              <a:schemeClr val="accent3"/>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Venta de servicios</a:t>
            </a:r>
          </a:p>
        </p:txBody>
      </p:sp>
      <p:sp>
        <p:nvSpPr>
          <p:cNvPr id="11" name="Rectángulo 10">
            <a:extLst>
              <a:ext uri="{FF2B5EF4-FFF2-40B4-BE49-F238E27FC236}">
                <a16:creationId xmlns:a16="http://schemas.microsoft.com/office/drawing/2014/main" id="{2212EE99-6112-4307-9616-9BFBDE691EE8}"/>
              </a:ext>
            </a:extLst>
          </p:cNvPr>
          <p:cNvSpPr/>
          <p:nvPr/>
        </p:nvSpPr>
        <p:spPr bwMode="auto">
          <a:xfrm>
            <a:off x="5622522" y="3798781"/>
            <a:ext cx="2135084" cy="293626"/>
          </a:xfrm>
          <a:prstGeom prst="rect">
            <a:avLst/>
          </a:prstGeom>
          <a:ln>
            <a:solidFill>
              <a:schemeClr val="accent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Municipio</a:t>
            </a:r>
          </a:p>
        </p:txBody>
      </p:sp>
      <p:sp>
        <p:nvSpPr>
          <p:cNvPr id="12" name="Rectángulo 11">
            <a:extLst>
              <a:ext uri="{FF2B5EF4-FFF2-40B4-BE49-F238E27FC236}">
                <a16:creationId xmlns:a16="http://schemas.microsoft.com/office/drawing/2014/main" id="{C7CA6AE5-18D0-4EB2-AA5C-E370B7CFB7B2}"/>
              </a:ext>
            </a:extLst>
          </p:cNvPr>
          <p:cNvSpPr/>
          <p:nvPr/>
        </p:nvSpPr>
        <p:spPr bwMode="auto">
          <a:xfrm>
            <a:off x="5622523" y="3224928"/>
            <a:ext cx="2135082" cy="293626"/>
          </a:xfrm>
          <a:prstGeom prst="rect">
            <a:avLst/>
          </a:prstGeom>
          <a:ln>
            <a:solidFill>
              <a:schemeClr val="accent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Departamento</a:t>
            </a:r>
          </a:p>
        </p:txBody>
      </p:sp>
      <p:sp>
        <p:nvSpPr>
          <p:cNvPr id="13" name="Rectángulo 12">
            <a:extLst>
              <a:ext uri="{FF2B5EF4-FFF2-40B4-BE49-F238E27FC236}">
                <a16:creationId xmlns:a16="http://schemas.microsoft.com/office/drawing/2014/main" id="{50226EB3-EF32-4D81-B3F4-8FEFD593D2FB}"/>
              </a:ext>
            </a:extLst>
          </p:cNvPr>
          <p:cNvSpPr/>
          <p:nvPr/>
        </p:nvSpPr>
        <p:spPr bwMode="auto">
          <a:xfrm>
            <a:off x="5622524" y="2624279"/>
            <a:ext cx="2135081" cy="293626"/>
          </a:xfrm>
          <a:prstGeom prst="rect">
            <a:avLst/>
          </a:prstGeom>
          <a:ln>
            <a:solidFill>
              <a:schemeClr val="accent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Nación</a:t>
            </a:r>
          </a:p>
        </p:txBody>
      </p:sp>
      <p:sp>
        <p:nvSpPr>
          <p:cNvPr id="14" name="Rectángulo 13">
            <a:extLst>
              <a:ext uri="{FF2B5EF4-FFF2-40B4-BE49-F238E27FC236}">
                <a16:creationId xmlns:a16="http://schemas.microsoft.com/office/drawing/2014/main" id="{BCFBB832-CE90-4543-B631-1D484ED174F1}"/>
              </a:ext>
            </a:extLst>
          </p:cNvPr>
          <p:cNvSpPr/>
          <p:nvPr/>
        </p:nvSpPr>
        <p:spPr bwMode="auto">
          <a:xfrm>
            <a:off x="5638800" y="1916220"/>
            <a:ext cx="2118804" cy="293626"/>
          </a:xfrm>
          <a:prstGeom prst="rect">
            <a:avLst/>
          </a:prstGeom>
          <a:ln>
            <a:solidFill>
              <a:schemeClr val="accent3"/>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otros</a:t>
            </a:r>
          </a:p>
        </p:txBody>
      </p:sp>
      <p:sp>
        <p:nvSpPr>
          <p:cNvPr id="15" name="Rectángulo 14">
            <a:extLst>
              <a:ext uri="{FF2B5EF4-FFF2-40B4-BE49-F238E27FC236}">
                <a16:creationId xmlns:a16="http://schemas.microsoft.com/office/drawing/2014/main" id="{0566B7D6-8F00-43D2-A6EA-2A6B21990FB6}"/>
              </a:ext>
            </a:extLst>
          </p:cNvPr>
          <p:cNvSpPr/>
          <p:nvPr/>
        </p:nvSpPr>
        <p:spPr bwMode="auto">
          <a:xfrm>
            <a:off x="2748157" y="4827333"/>
            <a:ext cx="1881550" cy="818866"/>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err="1"/>
              <a:t>Rec</a:t>
            </a:r>
            <a:r>
              <a:rPr lang="es-CO" dirty="0"/>
              <a:t> de capital</a:t>
            </a:r>
          </a:p>
        </p:txBody>
      </p:sp>
      <p:sp>
        <p:nvSpPr>
          <p:cNvPr id="16" name="Rectángulo 15">
            <a:extLst>
              <a:ext uri="{FF2B5EF4-FFF2-40B4-BE49-F238E27FC236}">
                <a16:creationId xmlns:a16="http://schemas.microsoft.com/office/drawing/2014/main" id="{36D16E45-50E6-46F5-B737-03C64DA64625}"/>
              </a:ext>
            </a:extLst>
          </p:cNvPr>
          <p:cNvSpPr/>
          <p:nvPr/>
        </p:nvSpPr>
        <p:spPr bwMode="auto">
          <a:xfrm>
            <a:off x="5622518" y="5707562"/>
            <a:ext cx="2135087" cy="293626"/>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Reintegros</a:t>
            </a:r>
          </a:p>
        </p:txBody>
      </p:sp>
      <p:sp>
        <p:nvSpPr>
          <p:cNvPr id="17" name="Rectángulo 16">
            <a:extLst>
              <a:ext uri="{FF2B5EF4-FFF2-40B4-BE49-F238E27FC236}">
                <a16:creationId xmlns:a16="http://schemas.microsoft.com/office/drawing/2014/main" id="{BC04A54C-1650-490E-9E36-65007932F9C4}"/>
              </a:ext>
            </a:extLst>
          </p:cNvPr>
          <p:cNvSpPr/>
          <p:nvPr/>
        </p:nvSpPr>
        <p:spPr bwMode="auto">
          <a:xfrm>
            <a:off x="5622520" y="5134356"/>
            <a:ext cx="2135086" cy="293626"/>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Rendimientos</a:t>
            </a:r>
          </a:p>
        </p:txBody>
      </p:sp>
      <p:sp>
        <p:nvSpPr>
          <p:cNvPr id="18" name="Rectángulo 17">
            <a:extLst>
              <a:ext uri="{FF2B5EF4-FFF2-40B4-BE49-F238E27FC236}">
                <a16:creationId xmlns:a16="http://schemas.microsoft.com/office/drawing/2014/main" id="{93D49BA2-437F-4791-9EA2-CD733A495C7D}"/>
              </a:ext>
            </a:extLst>
          </p:cNvPr>
          <p:cNvSpPr/>
          <p:nvPr/>
        </p:nvSpPr>
        <p:spPr bwMode="auto">
          <a:xfrm>
            <a:off x="5622520" y="4533707"/>
            <a:ext cx="2135085" cy="293626"/>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t>Superávit</a:t>
            </a:r>
          </a:p>
        </p:txBody>
      </p:sp>
      <p:cxnSp>
        <p:nvCxnSpPr>
          <p:cNvPr id="19" name="Conector: angular 18">
            <a:extLst>
              <a:ext uri="{FF2B5EF4-FFF2-40B4-BE49-F238E27FC236}">
                <a16:creationId xmlns:a16="http://schemas.microsoft.com/office/drawing/2014/main" id="{F1BF862D-73F3-4D60-96FD-7CA5DF64F1C7}"/>
              </a:ext>
            </a:extLst>
          </p:cNvPr>
          <p:cNvCxnSpPr>
            <a:stCxn id="8" idx="3"/>
            <a:endCxn id="10" idx="1"/>
          </p:cNvCxnSpPr>
          <p:nvPr/>
        </p:nvCxnSpPr>
        <p:spPr bwMode="auto">
          <a:xfrm flipV="1">
            <a:off x="4629707" y="1055691"/>
            <a:ext cx="1009094" cy="556246"/>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1" name="Conector: angular 20">
            <a:extLst>
              <a:ext uri="{FF2B5EF4-FFF2-40B4-BE49-F238E27FC236}">
                <a16:creationId xmlns:a16="http://schemas.microsoft.com/office/drawing/2014/main" id="{E03EB787-8DF7-496E-BB78-45B36A6AFE96}"/>
              </a:ext>
            </a:extLst>
          </p:cNvPr>
          <p:cNvCxnSpPr>
            <a:stCxn id="8" idx="3"/>
            <a:endCxn id="7" idx="1"/>
          </p:cNvCxnSpPr>
          <p:nvPr/>
        </p:nvCxnSpPr>
        <p:spPr bwMode="auto">
          <a:xfrm flipV="1">
            <a:off x="4629707" y="1568240"/>
            <a:ext cx="992818" cy="43697"/>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3" name="Conector: angular 22">
            <a:extLst>
              <a:ext uri="{FF2B5EF4-FFF2-40B4-BE49-F238E27FC236}">
                <a16:creationId xmlns:a16="http://schemas.microsoft.com/office/drawing/2014/main" id="{7C09A14D-6330-45A4-9A1E-F0BD09248381}"/>
              </a:ext>
            </a:extLst>
          </p:cNvPr>
          <p:cNvCxnSpPr>
            <a:stCxn id="8" idx="3"/>
            <a:endCxn id="14" idx="1"/>
          </p:cNvCxnSpPr>
          <p:nvPr/>
        </p:nvCxnSpPr>
        <p:spPr bwMode="auto">
          <a:xfrm>
            <a:off x="4629707" y="1611937"/>
            <a:ext cx="1009093" cy="451096"/>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5" name="Conector: angular 24">
            <a:extLst>
              <a:ext uri="{FF2B5EF4-FFF2-40B4-BE49-F238E27FC236}">
                <a16:creationId xmlns:a16="http://schemas.microsoft.com/office/drawing/2014/main" id="{50F690CE-D8B1-4758-AB14-363C34F9F3AE}"/>
              </a:ext>
            </a:extLst>
          </p:cNvPr>
          <p:cNvCxnSpPr>
            <a:stCxn id="9" idx="3"/>
            <a:endCxn id="13" idx="1"/>
          </p:cNvCxnSpPr>
          <p:nvPr/>
        </p:nvCxnSpPr>
        <p:spPr bwMode="auto">
          <a:xfrm flipV="1">
            <a:off x="4629707" y="2771092"/>
            <a:ext cx="992817" cy="548157"/>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7" name="Conector: angular 26">
            <a:extLst>
              <a:ext uri="{FF2B5EF4-FFF2-40B4-BE49-F238E27FC236}">
                <a16:creationId xmlns:a16="http://schemas.microsoft.com/office/drawing/2014/main" id="{4ABCE939-A158-4A05-A5CB-8148E8FA9BD7}"/>
              </a:ext>
            </a:extLst>
          </p:cNvPr>
          <p:cNvCxnSpPr>
            <a:stCxn id="9" idx="3"/>
            <a:endCxn id="12" idx="1"/>
          </p:cNvCxnSpPr>
          <p:nvPr/>
        </p:nvCxnSpPr>
        <p:spPr bwMode="auto">
          <a:xfrm>
            <a:off x="4629707" y="3319249"/>
            <a:ext cx="992816" cy="52492"/>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 name="Conector: angular 28">
            <a:extLst>
              <a:ext uri="{FF2B5EF4-FFF2-40B4-BE49-F238E27FC236}">
                <a16:creationId xmlns:a16="http://schemas.microsoft.com/office/drawing/2014/main" id="{850F4355-5B6C-4093-A651-97D74B03AB9D}"/>
              </a:ext>
            </a:extLst>
          </p:cNvPr>
          <p:cNvCxnSpPr>
            <a:stCxn id="9" idx="3"/>
            <a:endCxn id="11" idx="1"/>
          </p:cNvCxnSpPr>
          <p:nvPr/>
        </p:nvCxnSpPr>
        <p:spPr bwMode="auto">
          <a:xfrm>
            <a:off x="4629707" y="3319249"/>
            <a:ext cx="992815" cy="626345"/>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1" name="Conector: angular 30">
            <a:extLst>
              <a:ext uri="{FF2B5EF4-FFF2-40B4-BE49-F238E27FC236}">
                <a16:creationId xmlns:a16="http://schemas.microsoft.com/office/drawing/2014/main" id="{10358387-F9CC-4404-B7B7-5B826F228405}"/>
              </a:ext>
            </a:extLst>
          </p:cNvPr>
          <p:cNvCxnSpPr>
            <a:stCxn id="15" idx="3"/>
            <a:endCxn id="18" idx="1"/>
          </p:cNvCxnSpPr>
          <p:nvPr/>
        </p:nvCxnSpPr>
        <p:spPr bwMode="auto">
          <a:xfrm flipV="1">
            <a:off x="4629707" y="4680520"/>
            <a:ext cx="992813" cy="556246"/>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3" name="Conector: angular 32">
            <a:extLst>
              <a:ext uri="{FF2B5EF4-FFF2-40B4-BE49-F238E27FC236}">
                <a16:creationId xmlns:a16="http://schemas.microsoft.com/office/drawing/2014/main" id="{1904270B-E049-4584-BC37-BC01F776D12D}"/>
              </a:ext>
            </a:extLst>
          </p:cNvPr>
          <p:cNvCxnSpPr>
            <a:stCxn id="15" idx="3"/>
            <a:endCxn id="17" idx="1"/>
          </p:cNvCxnSpPr>
          <p:nvPr/>
        </p:nvCxnSpPr>
        <p:spPr bwMode="auto">
          <a:xfrm>
            <a:off x="4629707" y="5236766"/>
            <a:ext cx="992813" cy="44403"/>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5" name="Conector: angular 34">
            <a:extLst>
              <a:ext uri="{FF2B5EF4-FFF2-40B4-BE49-F238E27FC236}">
                <a16:creationId xmlns:a16="http://schemas.microsoft.com/office/drawing/2014/main" id="{C8714BB5-13B3-4C22-9E52-2A1418B03C68}"/>
              </a:ext>
            </a:extLst>
          </p:cNvPr>
          <p:cNvCxnSpPr>
            <a:stCxn id="15" idx="3"/>
            <a:endCxn id="16" idx="1"/>
          </p:cNvCxnSpPr>
          <p:nvPr/>
        </p:nvCxnSpPr>
        <p:spPr bwMode="auto">
          <a:xfrm>
            <a:off x="4629707" y="5236766"/>
            <a:ext cx="992811" cy="617609"/>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7" name="Conector: angular 36">
            <a:extLst>
              <a:ext uri="{FF2B5EF4-FFF2-40B4-BE49-F238E27FC236}">
                <a16:creationId xmlns:a16="http://schemas.microsoft.com/office/drawing/2014/main" id="{AF842EB6-79FE-44AD-8DC4-53F110F5158D}"/>
              </a:ext>
            </a:extLst>
          </p:cNvPr>
          <p:cNvCxnSpPr>
            <a:stCxn id="4" idx="3"/>
            <a:endCxn id="8" idx="1"/>
          </p:cNvCxnSpPr>
          <p:nvPr/>
        </p:nvCxnSpPr>
        <p:spPr bwMode="auto">
          <a:xfrm flipV="1">
            <a:off x="2059620" y="1611937"/>
            <a:ext cx="688537" cy="1759804"/>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9" name="Conector: angular 38">
            <a:extLst>
              <a:ext uri="{FF2B5EF4-FFF2-40B4-BE49-F238E27FC236}">
                <a16:creationId xmlns:a16="http://schemas.microsoft.com/office/drawing/2014/main" id="{ECF7A7DE-9317-404C-A192-00CE8AD17716}"/>
              </a:ext>
            </a:extLst>
          </p:cNvPr>
          <p:cNvCxnSpPr>
            <a:stCxn id="4" idx="3"/>
            <a:endCxn id="9" idx="1"/>
          </p:cNvCxnSpPr>
          <p:nvPr/>
        </p:nvCxnSpPr>
        <p:spPr bwMode="auto">
          <a:xfrm flipV="1">
            <a:off x="2059620" y="3319249"/>
            <a:ext cx="688537" cy="52492"/>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41" name="Conector: angular 40">
            <a:extLst>
              <a:ext uri="{FF2B5EF4-FFF2-40B4-BE49-F238E27FC236}">
                <a16:creationId xmlns:a16="http://schemas.microsoft.com/office/drawing/2014/main" id="{1A861BE0-02F5-4051-90DE-8DB7EF00E231}"/>
              </a:ext>
            </a:extLst>
          </p:cNvPr>
          <p:cNvCxnSpPr>
            <a:stCxn id="4" idx="3"/>
            <a:endCxn id="15" idx="1"/>
          </p:cNvCxnSpPr>
          <p:nvPr/>
        </p:nvCxnSpPr>
        <p:spPr bwMode="auto">
          <a:xfrm>
            <a:off x="2059620" y="3371741"/>
            <a:ext cx="688537" cy="1865025"/>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8325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769" y="941696"/>
            <a:ext cx="8602462" cy="5576911"/>
          </a:xfrm>
          <a:prstGeom prst="rect">
            <a:avLst/>
          </a:prstGeom>
          <a:noFill/>
          <a:ln w="12700">
            <a:solidFill>
              <a:srgbClr val="B81E0E"/>
            </a:solidFill>
          </a:ln>
        </p:spPr>
        <p:txBody>
          <a:bodyPr wrap="square" rtlCol="0">
            <a:spAutoFit/>
          </a:bodyPr>
          <a:lstStyle/>
          <a:p>
            <a:pPr marL="342900" indent="-342900" algn="just">
              <a:spcBef>
                <a:spcPct val="20000"/>
              </a:spcBef>
              <a:buSzPct val="100000"/>
              <a:buFont typeface="Wingdings" panose="05000000000000000000" pitchFamily="2" charset="2"/>
              <a:buChar char="v"/>
              <a:defRPr/>
            </a:pPr>
            <a:r>
              <a:rPr lang="es-MX" sz="2200" dirty="0">
                <a:latin typeface="Arial" panose="020B0604020202020204" pitchFamily="34" charset="0"/>
                <a:cs typeface="Arial" panose="020B0604020202020204" pitchFamily="34" charset="0"/>
              </a:rPr>
              <a:t>Contener totalidad que reciba el establecimiento educativo sean o no de destinación específica.</a:t>
            </a:r>
          </a:p>
          <a:p>
            <a:pPr marL="342900" indent="-342900" algn="just">
              <a:spcBef>
                <a:spcPct val="20000"/>
              </a:spcBef>
              <a:buSzPct val="100000"/>
              <a:buFont typeface="Wingdings" panose="05000000000000000000" pitchFamily="2" charset="2"/>
              <a:buChar char="v"/>
              <a:defRPr/>
            </a:pPr>
            <a:endParaRPr lang="es-MX" sz="22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r>
              <a:rPr lang="es-CO" sz="2200" dirty="0">
                <a:latin typeface="Arial" panose="020B0604020202020204" pitchFamily="34" charset="0"/>
                <a:cs typeface="Arial" panose="020B0604020202020204" pitchFamily="34" charset="0"/>
              </a:rPr>
              <a:t>Los FSE no pueden presupuestar recursos por concepto de créditos o préstamos. El Rector o Director Rural es ordenador del gasto y NO representante legal del EE, por lo que se encuentra impedido para contraer y presupuestar créditos internos o externos.</a:t>
            </a:r>
          </a:p>
          <a:p>
            <a:pPr marL="342900" indent="-342900" algn="just">
              <a:spcBef>
                <a:spcPct val="20000"/>
              </a:spcBef>
              <a:buSzPct val="100000"/>
              <a:buFont typeface="Wingdings" panose="05000000000000000000" pitchFamily="2" charset="2"/>
              <a:buChar char="v"/>
              <a:defRPr/>
            </a:pPr>
            <a:endParaRPr lang="es-CO" sz="22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r>
              <a:rPr lang="es-ES" sz="2200" dirty="0">
                <a:latin typeface="Arial" panose="020B0604020202020204" pitchFamily="34" charset="0"/>
                <a:cs typeface="Arial" panose="020B0604020202020204" pitchFamily="34" charset="0"/>
              </a:rPr>
              <a:t>L</a:t>
            </a:r>
            <a:r>
              <a:rPr lang="es-CO" sz="2200" dirty="0">
                <a:latin typeface="Arial" panose="020B0604020202020204" pitchFamily="34" charset="0"/>
                <a:cs typeface="Arial" panose="020B0604020202020204" pitchFamily="34" charset="0"/>
              </a:rPr>
              <a:t>os recursos financieros por el pago de derechos académicos del ciclo complementario en escuelas normales superiores se incorporan en el presupuesto del Fondo de Servicios Educativos como un ítem presupuestal independiente.</a:t>
            </a:r>
          </a:p>
          <a:p>
            <a:pPr marL="342900" indent="-342900" algn="just">
              <a:spcBef>
                <a:spcPct val="20000"/>
              </a:spcBef>
              <a:buSzPct val="100000"/>
              <a:buFont typeface="Wingdings" panose="05000000000000000000" pitchFamily="2" charset="2"/>
              <a:buChar char="v"/>
              <a:defRPr/>
            </a:pPr>
            <a:endParaRPr lang="es-CO" sz="22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r>
              <a:rPr lang="es-CO" sz="2200" dirty="0">
                <a:latin typeface="Arial" panose="020B0604020202020204" pitchFamily="34" charset="0"/>
                <a:cs typeface="Arial" panose="020B0604020202020204" pitchFamily="34" charset="0"/>
              </a:rPr>
              <a:t>Garantizar destinación específica</a:t>
            </a:r>
          </a:p>
        </p:txBody>
      </p:sp>
      <p:sp>
        <p:nvSpPr>
          <p:cNvPr id="6"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Ingresos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5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74797" y="443884"/>
            <a:ext cx="8434197" cy="5557422"/>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3600" b="1" dirty="0">
                <a:solidFill>
                  <a:schemeClr val="accent2">
                    <a:lumMod val="50000"/>
                  </a:schemeClr>
                </a:solidFill>
                <a:latin typeface="Arial" panose="020B0604020202020204" pitchFamily="34" charset="0"/>
                <a:cs typeface="Arial" panose="020B0604020202020204" pitchFamily="34" charset="0"/>
              </a:rPr>
              <a:t>1. Generalidades FSE</a:t>
            </a:r>
          </a:p>
        </p:txBody>
      </p:sp>
    </p:spTree>
    <p:extLst>
      <p:ext uri="{BB962C8B-B14F-4D97-AF65-F5344CB8AC3E}">
        <p14:creationId xmlns:p14="http://schemas.microsoft.com/office/powerpoint/2010/main" val="1717094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00050" y="3438525"/>
            <a:ext cx="1085850" cy="5429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2400" dirty="0">
                <a:latin typeface="Arial Narrow" panose="020B0606020202030204" pitchFamily="34" charset="0"/>
              </a:rPr>
              <a:t>Gastos</a:t>
            </a:r>
          </a:p>
        </p:txBody>
      </p:sp>
      <p:sp>
        <p:nvSpPr>
          <p:cNvPr id="6" name="Rectángulo redondeado 5"/>
          <p:cNvSpPr/>
          <p:nvPr/>
        </p:nvSpPr>
        <p:spPr>
          <a:xfrm>
            <a:off x="1171852" y="1512840"/>
            <a:ext cx="1814129" cy="69532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dirty="0">
                <a:solidFill>
                  <a:schemeClr val="tx1"/>
                </a:solidFill>
                <a:latin typeface="Arial Narrow" panose="020B0606020202030204" pitchFamily="34" charset="0"/>
                <a:cs typeface="Arial" panose="020B0604020202020204" pitchFamily="34" charset="0"/>
              </a:rPr>
              <a:t>Gastos de Funcionamiento</a:t>
            </a:r>
          </a:p>
        </p:txBody>
      </p:sp>
      <p:sp>
        <p:nvSpPr>
          <p:cNvPr id="8" name="Rectángulo redondeado 7"/>
          <p:cNvSpPr/>
          <p:nvPr/>
        </p:nvSpPr>
        <p:spPr>
          <a:xfrm>
            <a:off x="1293103" y="5339488"/>
            <a:ext cx="1571625" cy="647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dirty="0">
                <a:solidFill>
                  <a:schemeClr val="tx1"/>
                </a:solidFill>
                <a:latin typeface="Arial Narrow" panose="020B0606020202030204" pitchFamily="34" charset="0"/>
                <a:cs typeface="Arial" panose="020B0604020202020204" pitchFamily="34" charset="0"/>
              </a:rPr>
              <a:t>Gastos de Inversión</a:t>
            </a:r>
          </a:p>
        </p:txBody>
      </p:sp>
      <p:sp>
        <p:nvSpPr>
          <p:cNvPr id="14" name="Rectángulo redondeado 13"/>
          <p:cNvSpPr/>
          <p:nvPr/>
        </p:nvSpPr>
        <p:spPr>
          <a:xfrm>
            <a:off x="3216801" y="839804"/>
            <a:ext cx="2373837" cy="6822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dirty="0">
                <a:solidFill>
                  <a:schemeClr val="tx1"/>
                </a:solidFill>
                <a:latin typeface="Arial Narrow" panose="020B0606020202030204" pitchFamily="34" charset="0"/>
              </a:rPr>
              <a:t>Servicios personales indirectos</a:t>
            </a:r>
          </a:p>
        </p:txBody>
      </p:sp>
      <p:sp>
        <p:nvSpPr>
          <p:cNvPr id="15" name="Rectángulo redondeado 14"/>
          <p:cNvSpPr/>
          <p:nvPr/>
        </p:nvSpPr>
        <p:spPr>
          <a:xfrm>
            <a:off x="3245186" y="2314999"/>
            <a:ext cx="2373836" cy="6065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sz="2000" dirty="0">
                <a:solidFill>
                  <a:schemeClr val="tx1"/>
                </a:solidFill>
                <a:latin typeface="Arial Narrow" panose="020B0606020202030204" pitchFamily="34" charset="0"/>
              </a:rPr>
              <a:t>Gastos generales</a:t>
            </a:r>
          </a:p>
        </p:txBody>
      </p:sp>
      <p:sp>
        <p:nvSpPr>
          <p:cNvPr id="16" name="Rectángulo redondeado 15"/>
          <p:cNvSpPr/>
          <p:nvPr/>
        </p:nvSpPr>
        <p:spPr>
          <a:xfrm>
            <a:off x="3542286" y="5334061"/>
            <a:ext cx="1495425" cy="6481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400" dirty="0">
                <a:solidFill>
                  <a:schemeClr val="tx1"/>
                </a:solidFill>
                <a:latin typeface="Arial Narrow" panose="020B0606020202030204" pitchFamily="34" charset="0"/>
              </a:rPr>
              <a:t>Proyectos</a:t>
            </a:r>
          </a:p>
        </p:txBody>
      </p:sp>
      <p:sp>
        <p:nvSpPr>
          <p:cNvPr id="19" name="Rectángulo redondeado 18"/>
          <p:cNvSpPr/>
          <p:nvPr/>
        </p:nvSpPr>
        <p:spPr>
          <a:xfrm>
            <a:off x="6290995" y="429606"/>
            <a:ext cx="2446681" cy="353368"/>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tx1"/>
                </a:solidFill>
                <a:latin typeface="Arial Narrow" panose="020B0606020202030204" pitchFamily="34" charset="0"/>
              </a:rPr>
              <a:t>Servicios técnicos</a:t>
            </a:r>
          </a:p>
        </p:txBody>
      </p:sp>
      <p:sp>
        <p:nvSpPr>
          <p:cNvPr id="20" name="Rectángulo redondeado 19"/>
          <p:cNvSpPr/>
          <p:nvPr/>
        </p:nvSpPr>
        <p:spPr>
          <a:xfrm>
            <a:off x="6290995" y="983662"/>
            <a:ext cx="2446681" cy="344302"/>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tx1"/>
                </a:solidFill>
                <a:latin typeface="Arial Narrow" panose="020B0606020202030204" pitchFamily="34" charset="0"/>
              </a:rPr>
              <a:t>Jornales</a:t>
            </a:r>
          </a:p>
        </p:txBody>
      </p:sp>
      <p:sp>
        <p:nvSpPr>
          <p:cNvPr id="21" name="Rectángulo redondeado 20"/>
          <p:cNvSpPr/>
          <p:nvPr/>
        </p:nvSpPr>
        <p:spPr>
          <a:xfrm>
            <a:off x="6328449" y="1642389"/>
            <a:ext cx="2409228" cy="28575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tx1"/>
                </a:solidFill>
                <a:latin typeface="Arial Narrow" panose="020B0606020202030204" pitchFamily="34" charset="0"/>
              </a:rPr>
              <a:t>Honorarios</a:t>
            </a:r>
          </a:p>
        </p:txBody>
      </p:sp>
      <p:sp>
        <p:nvSpPr>
          <p:cNvPr id="23" name="Rectángulo redondeado 22"/>
          <p:cNvSpPr/>
          <p:nvPr/>
        </p:nvSpPr>
        <p:spPr>
          <a:xfrm>
            <a:off x="6309721" y="2132433"/>
            <a:ext cx="2427956" cy="1024491"/>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tx1"/>
                </a:solidFill>
                <a:latin typeface="Arial Narrow" panose="020B0606020202030204" pitchFamily="34" charset="0"/>
              </a:rPr>
              <a:t>Adquisición de bienes: </a:t>
            </a:r>
            <a:r>
              <a:rPr lang="es-CO" sz="1600" dirty="0">
                <a:solidFill>
                  <a:schemeClr val="tx1"/>
                </a:solidFill>
                <a:latin typeface="Arial Narrow" panose="020B0606020202030204" pitchFamily="34" charset="0"/>
              </a:rPr>
              <a:t>materiales y suministros, computador, material didáctico</a:t>
            </a:r>
          </a:p>
        </p:txBody>
      </p:sp>
      <p:sp>
        <p:nvSpPr>
          <p:cNvPr id="24" name="Rectángulo redondeado 23"/>
          <p:cNvSpPr/>
          <p:nvPr/>
        </p:nvSpPr>
        <p:spPr>
          <a:xfrm>
            <a:off x="6279273" y="3550027"/>
            <a:ext cx="2651663" cy="2619954"/>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solidFill>
                  <a:schemeClr val="tx1"/>
                </a:solidFill>
                <a:latin typeface="Arial Narrow" panose="020B0606020202030204" pitchFamily="34" charset="0"/>
              </a:rPr>
              <a:t>Adquisición de servicios: </a:t>
            </a:r>
            <a:r>
              <a:rPr lang="es-CO" sz="1600" dirty="0">
                <a:solidFill>
                  <a:schemeClr val="tx1"/>
                </a:solidFill>
                <a:latin typeface="Arial Narrow" panose="020B0606020202030204" pitchFamily="34" charset="0"/>
              </a:rPr>
              <a:t>Mantenimiento de infraestructura, de mobiliario y equipo, servicios públicos, arrendamiento, impresos, comunicaciones, transporte, derechos de grado, seguros, gastos bancarios, sostenimiento de plantas y semovientes</a:t>
            </a:r>
          </a:p>
        </p:txBody>
      </p:sp>
      <p:sp>
        <p:nvSpPr>
          <p:cNvPr id="32" name="Título 1"/>
          <p:cNvSpPr txBox="1">
            <a:spLocks/>
          </p:cNvSpPr>
          <p:nvPr/>
        </p:nvSpPr>
        <p:spPr>
          <a:xfrm>
            <a:off x="288919" y="-106572"/>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Gastos</a:t>
            </a:r>
            <a:endParaRPr lang="es-ES" sz="2800" b="1" dirty="0">
              <a:latin typeface="Arial" panose="020B0604020202020204" pitchFamily="34" charset="0"/>
              <a:cs typeface="Arial" panose="020B0604020202020204" pitchFamily="34" charset="0"/>
            </a:endParaRPr>
          </a:p>
        </p:txBody>
      </p:sp>
      <p:cxnSp>
        <p:nvCxnSpPr>
          <p:cNvPr id="4" name="Conector: angular 3">
            <a:extLst>
              <a:ext uri="{FF2B5EF4-FFF2-40B4-BE49-F238E27FC236}">
                <a16:creationId xmlns:a16="http://schemas.microsoft.com/office/drawing/2014/main" id="{10AC82F5-3438-46E3-9E18-89390BE2BB3E}"/>
              </a:ext>
            </a:extLst>
          </p:cNvPr>
          <p:cNvCxnSpPr>
            <a:stCxn id="6" idx="3"/>
            <a:endCxn id="14" idx="1"/>
          </p:cNvCxnSpPr>
          <p:nvPr/>
        </p:nvCxnSpPr>
        <p:spPr bwMode="auto">
          <a:xfrm flipV="1">
            <a:off x="2985981" y="1180948"/>
            <a:ext cx="230820" cy="679555"/>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0" name="Conector: angular 9">
            <a:extLst>
              <a:ext uri="{FF2B5EF4-FFF2-40B4-BE49-F238E27FC236}">
                <a16:creationId xmlns:a16="http://schemas.microsoft.com/office/drawing/2014/main" id="{1CF2972A-7E6F-44CE-B470-8322F6C35C40}"/>
              </a:ext>
            </a:extLst>
          </p:cNvPr>
          <p:cNvCxnSpPr>
            <a:stCxn id="14" idx="3"/>
            <a:endCxn id="19" idx="1"/>
          </p:cNvCxnSpPr>
          <p:nvPr/>
        </p:nvCxnSpPr>
        <p:spPr bwMode="auto">
          <a:xfrm flipV="1">
            <a:off x="5590638" y="606290"/>
            <a:ext cx="700357" cy="574658"/>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2" name="Conector: angular 11">
            <a:extLst>
              <a:ext uri="{FF2B5EF4-FFF2-40B4-BE49-F238E27FC236}">
                <a16:creationId xmlns:a16="http://schemas.microsoft.com/office/drawing/2014/main" id="{C9D8793E-64F7-4646-925A-524C29C605B7}"/>
              </a:ext>
            </a:extLst>
          </p:cNvPr>
          <p:cNvCxnSpPr>
            <a:stCxn id="14" idx="3"/>
            <a:endCxn id="20" idx="1"/>
          </p:cNvCxnSpPr>
          <p:nvPr/>
        </p:nvCxnSpPr>
        <p:spPr bwMode="auto">
          <a:xfrm flipV="1">
            <a:off x="5590638" y="1155813"/>
            <a:ext cx="700357" cy="25135"/>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2" name="Conector: angular 21">
            <a:extLst>
              <a:ext uri="{FF2B5EF4-FFF2-40B4-BE49-F238E27FC236}">
                <a16:creationId xmlns:a16="http://schemas.microsoft.com/office/drawing/2014/main" id="{18283D8A-333E-480A-AA88-47F52E584D01}"/>
              </a:ext>
            </a:extLst>
          </p:cNvPr>
          <p:cNvCxnSpPr>
            <a:stCxn id="14" idx="3"/>
            <a:endCxn id="21" idx="1"/>
          </p:cNvCxnSpPr>
          <p:nvPr/>
        </p:nvCxnSpPr>
        <p:spPr bwMode="auto">
          <a:xfrm>
            <a:off x="5590638" y="1180948"/>
            <a:ext cx="737811" cy="604316"/>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6" name="Conector: angular 35">
            <a:extLst>
              <a:ext uri="{FF2B5EF4-FFF2-40B4-BE49-F238E27FC236}">
                <a16:creationId xmlns:a16="http://schemas.microsoft.com/office/drawing/2014/main" id="{E2663E61-8E31-49DF-9132-7A61ECF2B14E}"/>
              </a:ext>
            </a:extLst>
          </p:cNvPr>
          <p:cNvCxnSpPr>
            <a:stCxn id="6" idx="3"/>
            <a:endCxn id="15" idx="1"/>
          </p:cNvCxnSpPr>
          <p:nvPr/>
        </p:nvCxnSpPr>
        <p:spPr bwMode="auto">
          <a:xfrm>
            <a:off x="2985981" y="1860503"/>
            <a:ext cx="259205" cy="757776"/>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8" name="Conector: angular 37">
            <a:extLst>
              <a:ext uri="{FF2B5EF4-FFF2-40B4-BE49-F238E27FC236}">
                <a16:creationId xmlns:a16="http://schemas.microsoft.com/office/drawing/2014/main" id="{6D3DB660-5862-4FA1-8AC3-0ABA6787B64F}"/>
              </a:ext>
            </a:extLst>
          </p:cNvPr>
          <p:cNvCxnSpPr>
            <a:cxnSpLocks/>
            <a:stCxn id="15" idx="3"/>
            <a:endCxn id="23" idx="1"/>
          </p:cNvCxnSpPr>
          <p:nvPr/>
        </p:nvCxnSpPr>
        <p:spPr bwMode="auto">
          <a:xfrm>
            <a:off x="5619022" y="2618279"/>
            <a:ext cx="690699" cy="26400"/>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40" name="Conector: angular 39">
            <a:extLst>
              <a:ext uri="{FF2B5EF4-FFF2-40B4-BE49-F238E27FC236}">
                <a16:creationId xmlns:a16="http://schemas.microsoft.com/office/drawing/2014/main" id="{82B23F14-A6EA-4192-BA94-892835A8B994}"/>
              </a:ext>
            </a:extLst>
          </p:cNvPr>
          <p:cNvCxnSpPr>
            <a:cxnSpLocks/>
            <a:stCxn id="15" idx="3"/>
            <a:endCxn id="24" idx="1"/>
          </p:cNvCxnSpPr>
          <p:nvPr/>
        </p:nvCxnSpPr>
        <p:spPr bwMode="auto">
          <a:xfrm>
            <a:off x="5619022" y="2618279"/>
            <a:ext cx="660251" cy="2241725"/>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42" name="Conector: angular 41">
            <a:extLst>
              <a:ext uri="{FF2B5EF4-FFF2-40B4-BE49-F238E27FC236}">
                <a16:creationId xmlns:a16="http://schemas.microsoft.com/office/drawing/2014/main" id="{1D6C608E-FEBA-4F13-AFEC-00B236272E11}"/>
              </a:ext>
            </a:extLst>
          </p:cNvPr>
          <p:cNvCxnSpPr>
            <a:stCxn id="5" idx="0"/>
            <a:endCxn id="6" idx="1"/>
          </p:cNvCxnSpPr>
          <p:nvPr/>
        </p:nvCxnSpPr>
        <p:spPr bwMode="auto">
          <a:xfrm rot="5400000" flipH="1" flipV="1">
            <a:off x="268402" y="2535076"/>
            <a:ext cx="1578022" cy="228877"/>
          </a:xfrm>
          <a:prstGeom prst="bentConnector2">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44" name="Conector: angular 43">
            <a:extLst>
              <a:ext uri="{FF2B5EF4-FFF2-40B4-BE49-F238E27FC236}">
                <a16:creationId xmlns:a16="http://schemas.microsoft.com/office/drawing/2014/main" id="{92DB5F50-E7DA-43E3-A94D-0BE559ED73BE}"/>
              </a:ext>
            </a:extLst>
          </p:cNvPr>
          <p:cNvCxnSpPr>
            <a:stCxn id="5" idx="2"/>
            <a:endCxn id="8" idx="1"/>
          </p:cNvCxnSpPr>
          <p:nvPr/>
        </p:nvCxnSpPr>
        <p:spPr bwMode="auto">
          <a:xfrm rot="16200000" flipH="1">
            <a:off x="277095" y="4647330"/>
            <a:ext cx="1681888" cy="350128"/>
          </a:xfrm>
          <a:prstGeom prst="bentConnector2">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46" name="Conector: angular 45">
            <a:extLst>
              <a:ext uri="{FF2B5EF4-FFF2-40B4-BE49-F238E27FC236}">
                <a16:creationId xmlns:a16="http://schemas.microsoft.com/office/drawing/2014/main" id="{EC8B7C11-5DB4-4105-B922-80BD6723C028}"/>
              </a:ext>
            </a:extLst>
          </p:cNvPr>
          <p:cNvCxnSpPr>
            <a:stCxn id="8" idx="3"/>
            <a:endCxn id="16" idx="1"/>
          </p:cNvCxnSpPr>
          <p:nvPr/>
        </p:nvCxnSpPr>
        <p:spPr bwMode="auto">
          <a:xfrm flipV="1">
            <a:off x="2864728" y="5658122"/>
            <a:ext cx="677558" cy="5216"/>
          </a:xfrm>
          <a:prstGeom prst="bentConnector3">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45021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769" y="816227"/>
            <a:ext cx="8602462" cy="5909310"/>
          </a:xfrm>
          <a:prstGeom prst="rect">
            <a:avLst/>
          </a:prstGeom>
          <a:noFill/>
          <a:ln w="12700">
            <a:solidFill>
              <a:srgbClr val="B81E0E"/>
            </a:solidFill>
          </a:ln>
        </p:spPr>
        <p:txBody>
          <a:bodyPr wrap="square" rtlCol="0">
            <a:spAutoFit/>
          </a:bodyPr>
          <a:lstStyle/>
          <a:p>
            <a:pPr marL="342900" indent="-342900">
              <a:buFont typeface="Wingdings" panose="05000000000000000000" pitchFamily="2" charset="2"/>
              <a:buChar char="v"/>
            </a:pPr>
            <a:r>
              <a:rPr lang="es-CO" dirty="0">
                <a:latin typeface="Arial" panose="020B0604020202020204" pitchFamily="34" charset="0"/>
                <a:cs typeface="Arial" panose="020B0604020202020204" pitchFamily="34" charset="0"/>
              </a:rPr>
              <a:t>Equilibrio con el presupuesto de ingresos.</a:t>
            </a:r>
          </a:p>
          <a:p>
            <a:pPr marL="342900" indent="-342900">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dirty="0">
                <a:latin typeface="Arial" panose="020B0604020202020204" pitchFamily="34" charset="0"/>
                <a:cs typeface="Arial" panose="020B0604020202020204" pitchFamily="34" charset="0"/>
              </a:rPr>
              <a:t>Las partidas aprobadas son autorizaciones máximas de gasto.</a:t>
            </a:r>
          </a:p>
          <a:p>
            <a:pPr marL="342900" indent="-342900">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dirty="0">
                <a:latin typeface="Arial" panose="020B0604020202020204" pitchFamily="34" charset="0"/>
                <a:cs typeface="Arial" panose="020B0604020202020204" pitchFamily="34" charset="0"/>
              </a:rPr>
              <a:t>Se deben atender los lineamientos presupuestales establecidos por la entidad territorial certificada y el Estatuto Orgánico del presupuesto (Decreto 111 de 1996 y normas modificatorias).</a:t>
            </a:r>
          </a:p>
          <a:p>
            <a:pPr marL="342900" indent="-342900">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dirty="0">
                <a:latin typeface="Arial" panose="020B0604020202020204" pitchFamily="34" charset="0"/>
                <a:cs typeface="Arial" panose="020B0604020202020204" pitchFamily="34" charset="0"/>
              </a:rPr>
              <a:t>Relación entre el uso de los recursos del FSE y la planeación: el PEI y el PMI del EE y el Plan de Desarrollo de la ET.</a:t>
            </a:r>
          </a:p>
          <a:p>
            <a:pPr marL="342900" indent="-342900">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dirty="0">
                <a:latin typeface="Arial" panose="020B0604020202020204" pitchFamily="34" charset="0"/>
                <a:cs typeface="Arial" panose="020B0604020202020204" pitchFamily="34" charset="0"/>
              </a:rPr>
              <a:t>Usos permitidos para los recursos del FSE.</a:t>
            </a:r>
          </a:p>
          <a:p>
            <a:pPr marL="342900" indent="-342900">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dirty="0">
                <a:latin typeface="Arial" panose="020B0604020202020204" pitchFamily="34" charset="0"/>
                <a:cs typeface="Arial" panose="020B0604020202020204" pitchFamily="34" charset="0"/>
              </a:rPr>
              <a:t>Tener en cuenta las prohibiciones en el uso de los recursos de los FSE y Calidad Gratuidad.</a:t>
            </a:r>
          </a:p>
          <a:p>
            <a:pPr marL="342900" indent="-342900">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dirty="0">
                <a:latin typeface="Arial" panose="020B0604020202020204" pitchFamily="34" charset="0"/>
                <a:cs typeface="Arial" panose="020B0604020202020204" pitchFamily="34" charset="0"/>
              </a:rPr>
              <a:t>El presupuesto debe regirse bajo normas de austeridad en el gasto público. Decretos nacionales 26 y 1737 de 2008, el Decreto 4807 de 2011 (numeral 7, artículo 10) y las normas de las entidades territoriales certificadas en relación con medidas de austeridad y eficiencia en el gasto financiado con recursos públicos.</a:t>
            </a:r>
            <a:endParaRPr lang="es-CO" sz="2000" dirty="0">
              <a:latin typeface="Arial" panose="020B0604020202020204" pitchFamily="34" charset="0"/>
              <a:cs typeface="Arial" panose="020B0604020202020204" pitchFamily="34" charset="0"/>
            </a:endParaRPr>
          </a:p>
        </p:txBody>
      </p:sp>
      <p:sp>
        <p:nvSpPr>
          <p:cNvPr id="5"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Criterio de los Gastos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259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9697" y="1121332"/>
            <a:ext cx="8602462" cy="5238357"/>
          </a:xfrm>
          <a:prstGeom prst="rect">
            <a:avLst/>
          </a:prstGeom>
          <a:noFill/>
          <a:ln w="12700">
            <a:solidFill>
              <a:srgbClr val="B81E0E"/>
            </a:solidFill>
          </a:ln>
        </p:spPr>
        <p:txBody>
          <a:bodyPr wrap="square" rtlCol="0">
            <a:spAutoFit/>
          </a:bodyPr>
          <a:lstStyle/>
          <a:p>
            <a:pPr marL="342900" indent="-342900" algn="just">
              <a:spcBef>
                <a:spcPct val="20000"/>
              </a:spcBef>
              <a:buSzPct val="100000"/>
              <a:buFont typeface="Wingdings" panose="05000000000000000000" pitchFamily="2" charset="2"/>
              <a:buChar char="v"/>
              <a:defRPr/>
            </a:pPr>
            <a:endParaRPr lang="es-MX" sz="24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endParaRPr lang="es-MX" sz="2400" dirty="0">
              <a:latin typeface="Arial" panose="020B0604020202020204" pitchFamily="34" charset="0"/>
              <a:cs typeface="Arial" panose="020B0604020202020204" pitchFamily="34" charset="0"/>
            </a:endParaRPr>
          </a:p>
          <a:p>
            <a:pPr algn="just">
              <a:spcBef>
                <a:spcPct val="20000"/>
              </a:spcBef>
              <a:buSzPct val="100000"/>
              <a:defRPr/>
            </a:pPr>
            <a:endParaRPr lang="es-MX" sz="2400" dirty="0">
              <a:latin typeface="Arial" panose="020B0604020202020204" pitchFamily="34" charset="0"/>
              <a:cs typeface="Arial" panose="020B0604020202020204" pitchFamily="34" charset="0"/>
            </a:endParaRPr>
          </a:p>
          <a:p>
            <a:pPr algn="just">
              <a:spcBef>
                <a:spcPct val="20000"/>
              </a:spcBef>
              <a:buSzPct val="100000"/>
              <a:defRPr/>
            </a:pPr>
            <a:endParaRPr lang="es-MX" sz="24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r>
              <a:rPr lang="es-MX" sz="2000" dirty="0">
                <a:latin typeface="Arial" panose="020B0604020202020204" pitchFamily="34" charset="0"/>
                <a:cs typeface="Arial" panose="020B0604020202020204" pitchFamily="34" charset="0"/>
              </a:rPr>
              <a:t>Debe contener la totalidad de los gastos proyectados </a:t>
            </a:r>
          </a:p>
          <a:p>
            <a:pPr marL="342900" indent="-342900" algn="ctr">
              <a:lnSpc>
                <a:spcPct val="80000"/>
              </a:lnSpc>
              <a:spcBef>
                <a:spcPct val="20000"/>
              </a:spcBef>
              <a:tabLst>
                <a:tab pos="982663" algn="l"/>
              </a:tabLst>
              <a:defRPr/>
            </a:pPr>
            <a:endParaRPr lang="es-ES" sz="2000" dirty="0">
              <a:latin typeface="Arial" panose="020B0604020202020204" pitchFamily="34" charset="0"/>
              <a:cs typeface="Arial" panose="020B0604020202020204" pitchFamily="34" charset="0"/>
            </a:endParaRPr>
          </a:p>
          <a:p>
            <a:pPr marL="342900" indent="-342900" algn="ctr">
              <a:lnSpc>
                <a:spcPct val="80000"/>
              </a:lnSpc>
              <a:spcBef>
                <a:spcPct val="20000"/>
              </a:spcBef>
              <a:tabLst>
                <a:tab pos="982663" algn="l"/>
              </a:tabLst>
              <a:defRPr/>
            </a:pPr>
            <a:r>
              <a:rPr lang="es-ES" sz="2000" dirty="0">
                <a:latin typeface="Arial" panose="020B0604020202020204" pitchFamily="34" charset="0"/>
                <a:cs typeface="Arial" panose="020B0604020202020204" pitchFamily="34" charset="0"/>
              </a:rPr>
              <a:t>EJECUCIÓN POR FUERA DEL PRESUPUESTO</a:t>
            </a:r>
          </a:p>
          <a:p>
            <a:pPr marL="342900" indent="-342900">
              <a:lnSpc>
                <a:spcPct val="80000"/>
              </a:lnSpc>
              <a:spcBef>
                <a:spcPct val="20000"/>
              </a:spcBef>
              <a:buFontTx/>
              <a:buChar char="•"/>
              <a:defRPr/>
            </a:pPr>
            <a:endParaRPr lang="es-ES" sz="2000" dirty="0">
              <a:latin typeface="Arial" panose="020B0604020202020204" pitchFamily="34" charset="0"/>
              <a:cs typeface="Arial" panose="020B0604020202020204" pitchFamily="34" charset="0"/>
            </a:endParaRPr>
          </a:p>
          <a:p>
            <a:pPr algn="just">
              <a:lnSpc>
                <a:spcPct val="80000"/>
              </a:lnSpc>
              <a:spcBef>
                <a:spcPct val="20000"/>
              </a:spcBef>
              <a:defRPr/>
            </a:pPr>
            <a:r>
              <a:rPr lang="es-ES" sz="2000" dirty="0">
                <a:latin typeface="Arial" panose="020B0604020202020204" pitchFamily="34" charset="0"/>
                <a:cs typeface="Arial" panose="020B0604020202020204" pitchFamily="34" charset="0"/>
              </a:rPr>
              <a:t>Los rectores NO podrán asumir compromisos, obligaciones o pagos que superen el flujo de caja del FSE o que no cuenten con disponibilidad de recursos en la tesorería.</a:t>
            </a:r>
          </a:p>
          <a:p>
            <a:pPr algn="just">
              <a:lnSpc>
                <a:spcPct val="80000"/>
              </a:lnSpc>
              <a:spcBef>
                <a:spcPct val="20000"/>
              </a:spcBef>
              <a:defRPr/>
            </a:pPr>
            <a:endParaRPr lang="es-ES" sz="2000" dirty="0">
              <a:latin typeface="Arial" panose="020B0604020202020204" pitchFamily="34" charset="0"/>
              <a:cs typeface="Arial" panose="020B0604020202020204" pitchFamily="34" charset="0"/>
            </a:endParaRPr>
          </a:p>
          <a:p>
            <a:pPr algn="just">
              <a:lnSpc>
                <a:spcPct val="80000"/>
              </a:lnSpc>
              <a:spcBef>
                <a:spcPct val="20000"/>
              </a:spcBef>
              <a:defRPr/>
            </a:pPr>
            <a:r>
              <a:rPr lang="es-ES" sz="2000" dirty="0">
                <a:latin typeface="Arial" panose="020B0604020202020204" pitchFamily="34" charset="0"/>
                <a:cs typeface="Arial" panose="020B0604020202020204" pitchFamily="34" charset="0"/>
              </a:rPr>
              <a:t>En consecuencia, el rector NO podrá contraer obligaciones imputables al presupuesto de gastos del FSE sobre “APROPIACIONES INEXISTENTES O QUE EXCEDAN EL SALDO DISPONIBLE.” (Artículo 10. Decreto 4791/08)</a:t>
            </a:r>
          </a:p>
        </p:txBody>
      </p:sp>
      <p:pic>
        <p:nvPicPr>
          <p:cNvPr id="3" name="Imagen 2"/>
          <p:cNvPicPr>
            <a:picLocks noChangeAspect="1"/>
          </p:cNvPicPr>
          <p:nvPr/>
        </p:nvPicPr>
        <p:blipFill>
          <a:blip r:embed="rId3"/>
          <a:stretch>
            <a:fillRect/>
          </a:stretch>
        </p:blipFill>
        <p:spPr>
          <a:xfrm>
            <a:off x="3392842" y="1358282"/>
            <a:ext cx="2066925" cy="1336013"/>
          </a:xfrm>
          <a:prstGeom prst="rect">
            <a:avLst/>
          </a:prstGeom>
        </p:spPr>
      </p:pic>
      <p:sp>
        <p:nvSpPr>
          <p:cNvPr id="6"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Presupuesto de Gastos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0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344" y="1000851"/>
            <a:ext cx="8891312" cy="4536627"/>
          </a:xfrm>
          <a:prstGeom prst="rect">
            <a:avLst/>
          </a:prstGeom>
          <a:noFill/>
          <a:ln w="12700">
            <a:solidFill>
              <a:srgbClr val="B81E0E"/>
            </a:solidFill>
          </a:ln>
        </p:spPr>
        <p:txBody>
          <a:bodyPr wrap="square" rtlCol="0">
            <a:spAutoFit/>
          </a:bodyPr>
          <a:lstStyle/>
          <a:p>
            <a:pPr algn="just">
              <a:spcBef>
                <a:spcPct val="20000"/>
              </a:spcBef>
              <a:buSzPct val="100000"/>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000" dirty="0">
              <a:latin typeface="Arial Narrow" panose="020B060602020203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
              <a:defRPr/>
            </a:pPr>
            <a:endParaRPr lang="es-CO" sz="2400" dirty="0">
              <a:latin typeface="Arial Narrow" panose="020B0606020202030204" pitchFamily="34" charset="0"/>
            </a:endParaRPr>
          </a:p>
        </p:txBody>
      </p:sp>
      <p:sp>
        <p:nvSpPr>
          <p:cNvPr id="3" name="AutoShape 2" descr="http://application.colombiaaprende.edu.co/pluginfile.php/140830/mod_resource/content/5/web0/scormcontent/img/fotos/m02_u05_p0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Flecha abajo 4"/>
          <p:cNvSpPr/>
          <p:nvPr/>
        </p:nvSpPr>
        <p:spPr>
          <a:xfrm>
            <a:off x="1042360" y="2709954"/>
            <a:ext cx="159026" cy="270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Proceso alternativo 11"/>
          <p:cNvSpPr/>
          <p:nvPr/>
        </p:nvSpPr>
        <p:spPr>
          <a:xfrm>
            <a:off x="264327" y="3243626"/>
            <a:ext cx="1639957" cy="1413240"/>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solidFill>
                  <a:schemeClr val="tx1"/>
                </a:solidFill>
                <a:latin typeface="Arial Narrow" panose="020B0606020202030204" pitchFamily="34" charset="0"/>
              </a:rPr>
              <a:t>Planeación Interna EE: PEI-PMI-PI</a:t>
            </a:r>
          </a:p>
          <a:p>
            <a:pPr algn="ctr"/>
            <a:endParaRPr lang="es-CO" sz="1400" dirty="0">
              <a:solidFill>
                <a:schemeClr val="tx1"/>
              </a:solidFill>
              <a:latin typeface="Arial Narrow" panose="020B0606020202030204" pitchFamily="34" charset="0"/>
            </a:endParaRPr>
          </a:p>
        </p:txBody>
      </p:sp>
      <p:sp>
        <p:nvSpPr>
          <p:cNvPr id="13" name="Proceso alternativo 12"/>
          <p:cNvSpPr/>
          <p:nvPr/>
        </p:nvSpPr>
        <p:spPr>
          <a:xfrm>
            <a:off x="2122166" y="3218094"/>
            <a:ext cx="1639957" cy="1413240"/>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solidFill>
                  <a:schemeClr val="tx1"/>
                </a:solidFill>
                <a:latin typeface="Arial Narrow" panose="020B0606020202030204" pitchFamily="34" charset="0"/>
              </a:rPr>
              <a:t>Programación de Ingresos y Gastos</a:t>
            </a:r>
          </a:p>
          <a:p>
            <a:pPr algn="ctr"/>
            <a:r>
              <a:rPr lang="es-CO" sz="1400" dirty="0">
                <a:solidFill>
                  <a:schemeClr val="tx1"/>
                </a:solidFill>
                <a:latin typeface="Arial Narrow" panose="020B0606020202030204" pitchFamily="34" charset="0"/>
              </a:rPr>
              <a:t>Flujo de Caja</a:t>
            </a:r>
          </a:p>
          <a:p>
            <a:pPr algn="ctr"/>
            <a:r>
              <a:rPr lang="es-CO" sz="1400" dirty="0">
                <a:solidFill>
                  <a:schemeClr val="tx1"/>
                </a:solidFill>
                <a:latin typeface="Arial Narrow" panose="020B0606020202030204" pitchFamily="34" charset="0"/>
              </a:rPr>
              <a:t>Plan de compras</a:t>
            </a:r>
          </a:p>
        </p:txBody>
      </p:sp>
      <p:sp>
        <p:nvSpPr>
          <p:cNvPr id="14" name="Flecha abajo 13"/>
          <p:cNvSpPr/>
          <p:nvPr/>
        </p:nvSpPr>
        <p:spPr>
          <a:xfrm>
            <a:off x="2703501" y="2709953"/>
            <a:ext cx="159026" cy="270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Flecha abajo 14"/>
          <p:cNvSpPr/>
          <p:nvPr/>
        </p:nvSpPr>
        <p:spPr>
          <a:xfrm>
            <a:off x="6696269" y="2797900"/>
            <a:ext cx="159026" cy="270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6" name="Proceso alternativo 15"/>
          <p:cNvSpPr/>
          <p:nvPr/>
        </p:nvSpPr>
        <p:spPr>
          <a:xfrm>
            <a:off x="6037409" y="3238069"/>
            <a:ext cx="1476746" cy="1365061"/>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solidFill>
                  <a:schemeClr val="tx1"/>
                </a:solidFill>
                <a:latin typeface="Arial Narrow" panose="020B0606020202030204" pitchFamily="34" charset="0"/>
              </a:rPr>
              <a:t>Se emite el acto administrativo-Elaboración de flujo de caja</a:t>
            </a:r>
          </a:p>
        </p:txBody>
      </p:sp>
      <p:sp>
        <p:nvSpPr>
          <p:cNvPr id="17"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Programación del Presupuesto</a:t>
            </a:r>
            <a:endParaRPr lang="es-ES" sz="2800"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C51A953-AF4F-4B3F-93B6-DD0FA0AA86A2}"/>
              </a:ext>
            </a:extLst>
          </p:cNvPr>
          <p:cNvSpPr/>
          <p:nvPr/>
        </p:nvSpPr>
        <p:spPr bwMode="auto">
          <a:xfrm>
            <a:off x="155575" y="1562649"/>
            <a:ext cx="1752824" cy="943080"/>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latin typeface="Arial Narrow" panose="020B0606020202030204" pitchFamily="34" charset="0"/>
              </a:rPr>
              <a:t>ALISTAMIENTO Y ANÁLISIS INSUMOS</a:t>
            </a:r>
          </a:p>
        </p:txBody>
      </p:sp>
      <p:sp>
        <p:nvSpPr>
          <p:cNvPr id="18" name="Rectángulo 17">
            <a:extLst>
              <a:ext uri="{FF2B5EF4-FFF2-40B4-BE49-F238E27FC236}">
                <a16:creationId xmlns:a16="http://schemas.microsoft.com/office/drawing/2014/main" id="{2FE271D7-72CF-4F40-8C57-77C6251331D7}"/>
              </a:ext>
            </a:extLst>
          </p:cNvPr>
          <p:cNvSpPr/>
          <p:nvPr/>
        </p:nvSpPr>
        <p:spPr bwMode="auto">
          <a:xfrm>
            <a:off x="1963035" y="1562650"/>
            <a:ext cx="1639957" cy="943079"/>
          </a:xfrm>
          <a:prstGeom prst="rect">
            <a:avLst/>
          </a:prstGeom>
          <a:ln>
            <a:solidFill>
              <a:schemeClr val="tx2">
                <a:lumMod val="50000"/>
                <a:lumOff val="50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latin typeface="Arial Narrow" panose="020B0606020202030204" pitchFamily="34" charset="0"/>
              </a:rPr>
              <a:t>PREPARACIÓN DEL PRESUPUESTO</a:t>
            </a:r>
          </a:p>
        </p:txBody>
      </p:sp>
      <p:sp>
        <p:nvSpPr>
          <p:cNvPr id="19" name="Rectángulo 18">
            <a:extLst>
              <a:ext uri="{FF2B5EF4-FFF2-40B4-BE49-F238E27FC236}">
                <a16:creationId xmlns:a16="http://schemas.microsoft.com/office/drawing/2014/main" id="{0EFCA936-8BAC-402D-8B6E-0F103D70A0B9}"/>
              </a:ext>
            </a:extLst>
          </p:cNvPr>
          <p:cNvSpPr/>
          <p:nvPr/>
        </p:nvSpPr>
        <p:spPr bwMode="auto">
          <a:xfrm>
            <a:off x="3671037" y="1569548"/>
            <a:ext cx="2158289" cy="929282"/>
          </a:xfrm>
          <a:prstGeom prst="rect">
            <a:avLst/>
          </a:prstGeom>
          <a:ln>
            <a:solidFill>
              <a:schemeClr val="accent3">
                <a:lumMod val="60000"/>
                <a:lumOff val="40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sz="1600" dirty="0">
                <a:latin typeface="Arial Narrow" panose="020B0606020202030204" pitchFamily="34" charset="0"/>
              </a:rPr>
              <a:t>PRESENTACIÓN, DISCUSION, Y APROBACION POR EL CD</a:t>
            </a:r>
          </a:p>
        </p:txBody>
      </p:sp>
      <p:sp>
        <p:nvSpPr>
          <p:cNvPr id="20" name="Rectángulo 19">
            <a:extLst>
              <a:ext uri="{FF2B5EF4-FFF2-40B4-BE49-F238E27FC236}">
                <a16:creationId xmlns:a16="http://schemas.microsoft.com/office/drawing/2014/main" id="{145CC866-CDBC-4E15-A117-5198A3FEDA83}"/>
              </a:ext>
            </a:extLst>
          </p:cNvPr>
          <p:cNvSpPr/>
          <p:nvPr/>
        </p:nvSpPr>
        <p:spPr bwMode="auto">
          <a:xfrm>
            <a:off x="7615475" y="1560189"/>
            <a:ext cx="1320288" cy="938641"/>
          </a:xfrm>
          <a:prstGeom prst="rect">
            <a:avLst/>
          </a:prstGeom>
          <a:ln>
            <a:solidFill>
              <a:schemeClr val="accent5"/>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latin typeface="Arial Narrow" panose="020B0606020202030204" pitchFamily="34" charset="0"/>
              </a:rPr>
              <a:t>REMISIÓN A LA ETC</a:t>
            </a:r>
          </a:p>
        </p:txBody>
      </p:sp>
      <p:sp>
        <p:nvSpPr>
          <p:cNvPr id="21" name="Rectángulo 20">
            <a:extLst>
              <a:ext uri="{FF2B5EF4-FFF2-40B4-BE49-F238E27FC236}">
                <a16:creationId xmlns:a16="http://schemas.microsoft.com/office/drawing/2014/main" id="{1C12FE86-AB26-40A8-8386-C54E79141793}"/>
              </a:ext>
            </a:extLst>
          </p:cNvPr>
          <p:cNvSpPr/>
          <p:nvPr/>
        </p:nvSpPr>
        <p:spPr bwMode="auto">
          <a:xfrm>
            <a:off x="5929153" y="1571768"/>
            <a:ext cx="1534231" cy="938641"/>
          </a:xfrm>
          <a:prstGeom prst="rect">
            <a:avLst/>
          </a:prstGeom>
          <a:ln>
            <a:solidFill>
              <a:schemeClr val="accent4">
                <a:lumMod val="60000"/>
                <a:lumOff val="40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latin typeface="Arial Narrow" panose="020B0606020202030204" pitchFamily="34" charset="0"/>
              </a:rPr>
              <a:t>LIQUIDACIÓN</a:t>
            </a:r>
          </a:p>
        </p:txBody>
      </p:sp>
    </p:spTree>
    <p:extLst>
      <p:ext uri="{BB962C8B-B14F-4D97-AF65-F5344CB8AC3E}">
        <p14:creationId xmlns:p14="http://schemas.microsoft.com/office/powerpoint/2010/main" val="1965035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6986" y="1362378"/>
            <a:ext cx="5156535" cy="5262979"/>
          </a:xfrm>
          <a:prstGeom prst="rect">
            <a:avLst/>
          </a:prstGeom>
          <a:noFill/>
          <a:ln w="12700">
            <a:solidFill>
              <a:srgbClr val="B81E0E"/>
            </a:solidFill>
          </a:ln>
        </p:spPr>
        <p:txBody>
          <a:bodyPr wrap="square" rtlCol="0">
            <a:spAutoFit/>
          </a:bodyPr>
          <a:lstStyle/>
          <a:p>
            <a:r>
              <a:rPr lang="es-CO" sz="2800" b="1" dirty="0">
                <a:latin typeface="Arial" panose="020B0604020202020204" pitchFamily="34" charset="0"/>
                <a:cs typeface="Arial" panose="020B0604020202020204" pitchFamily="34" charset="0"/>
              </a:rPr>
              <a:t>Factores a tener en cuenta:</a:t>
            </a:r>
          </a:p>
          <a:p>
            <a:endParaRPr lang="es-CO"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s-CO" sz="2800" dirty="0">
                <a:latin typeface="Arial" panose="020B0604020202020204" pitchFamily="34" charset="0"/>
                <a:cs typeface="Arial" panose="020B0604020202020204" pitchFamily="34" charset="0"/>
              </a:rPr>
              <a:t>Plan Operativo</a:t>
            </a:r>
          </a:p>
          <a:p>
            <a:pPr marL="457200" indent="-457200">
              <a:buFont typeface="Wingdings" panose="05000000000000000000" pitchFamily="2" charset="2"/>
              <a:buChar char="ü"/>
            </a:pPr>
            <a:r>
              <a:rPr lang="es-CO" sz="2800" dirty="0">
                <a:latin typeface="Arial" panose="020B0604020202020204" pitchFamily="34" charset="0"/>
                <a:cs typeface="Arial" panose="020B0604020202020204" pitchFamily="34" charset="0"/>
              </a:rPr>
              <a:t>Comportamiento de la matrícula</a:t>
            </a:r>
          </a:p>
          <a:p>
            <a:pPr marL="457200" indent="-457200">
              <a:buFont typeface="Wingdings" panose="05000000000000000000" pitchFamily="2" charset="2"/>
              <a:buChar char="ü"/>
            </a:pPr>
            <a:r>
              <a:rPr lang="es-CO" sz="2800" dirty="0">
                <a:latin typeface="Arial" panose="020B0604020202020204" pitchFamily="34" charset="0"/>
                <a:cs typeface="Arial" panose="020B0604020202020204" pitchFamily="34" charset="0"/>
              </a:rPr>
              <a:t>Acuerdo de tarifas</a:t>
            </a:r>
          </a:p>
          <a:p>
            <a:pPr marL="457200" indent="-457200">
              <a:buFont typeface="Wingdings" panose="05000000000000000000" pitchFamily="2" charset="2"/>
              <a:buChar char="ü"/>
            </a:pPr>
            <a:r>
              <a:rPr lang="es-CO" sz="2800" dirty="0">
                <a:latin typeface="Arial" panose="020B0604020202020204" pitchFamily="34" charset="0"/>
                <a:cs typeface="Arial" panose="020B0604020202020204" pitchFamily="34" charset="0"/>
              </a:rPr>
              <a:t>Lineamientos sobre transferencias</a:t>
            </a:r>
          </a:p>
          <a:p>
            <a:pPr marL="457200" indent="-457200">
              <a:buFont typeface="Wingdings" panose="05000000000000000000" pitchFamily="2" charset="2"/>
              <a:buChar char="ü"/>
            </a:pPr>
            <a:r>
              <a:rPr lang="es-CO" sz="2800" dirty="0">
                <a:latin typeface="Arial" panose="020B0604020202020204" pitchFamily="34" charset="0"/>
                <a:cs typeface="Arial" panose="020B0604020202020204" pitchFamily="34" charset="0"/>
              </a:rPr>
              <a:t>Recursos del capital</a:t>
            </a:r>
          </a:p>
          <a:p>
            <a:pPr marL="457200" indent="-457200">
              <a:buFont typeface="Wingdings" panose="05000000000000000000" pitchFamily="2" charset="2"/>
              <a:buChar char="ü"/>
            </a:pPr>
            <a:r>
              <a:rPr lang="es-CO" sz="2800" dirty="0">
                <a:latin typeface="Arial" panose="020B0604020202020204" pitchFamily="34" charset="0"/>
                <a:cs typeface="Arial" panose="020B0604020202020204" pitchFamily="34" charset="0"/>
              </a:rPr>
              <a:t>Comportamiento de los ingresos de las últimas vigencias</a:t>
            </a:r>
          </a:p>
        </p:txBody>
      </p:sp>
      <p:pic>
        <p:nvPicPr>
          <p:cNvPr id="3" name="Imagen 2"/>
          <p:cNvPicPr>
            <a:picLocks noChangeAspect="1"/>
          </p:cNvPicPr>
          <p:nvPr/>
        </p:nvPicPr>
        <p:blipFill>
          <a:blip r:embed="rId3"/>
          <a:stretch>
            <a:fillRect/>
          </a:stretch>
        </p:blipFill>
        <p:spPr>
          <a:xfrm>
            <a:off x="6059107" y="2325709"/>
            <a:ext cx="2472333" cy="2580524"/>
          </a:xfrm>
          <a:prstGeom prst="rect">
            <a:avLst/>
          </a:prstGeom>
        </p:spPr>
      </p:pic>
      <p:sp>
        <p:nvSpPr>
          <p:cNvPr id="6"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Elaboración y preparación del presupuesto</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403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application.colombiaaprende.edu.co/pluginfile.php/140830/mod_resource/content/5/web0/scormcontent/img/fotos/m02_u05_p0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 name="Imagen 5"/>
          <p:cNvPicPr>
            <a:picLocks noChangeAspect="1"/>
          </p:cNvPicPr>
          <p:nvPr/>
        </p:nvPicPr>
        <p:blipFill rotWithShape="1">
          <a:blip r:embed="rId3"/>
          <a:srcRect t="20250" b="14530"/>
          <a:stretch/>
        </p:blipFill>
        <p:spPr>
          <a:xfrm>
            <a:off x="0" y="978919"/>
            <a:ext cx="9144000" cy="3128212"/>
          </a:xfrm>
          <a:prstGeom prst="rect">
            <a:avLst/>
          </a:prstGeom>
          <a:effectLst/>
        </p:spPr>
      </p:pic>
      <p:sp>
        <p:nvSpPr>
          <p:cNvPr id="4" name="Rectángulo redondeado 3"/>
          <p:cNvSpPr/>
          <p:nvPr/>
        </p:nvSpPr>
        <p:spPr>
          <a:xfrm>
            <a:off x="3717758" y="4030580"/>
            <a:ext cx="900459" cy="5173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solidFill>
                  <a:schemeClr val="tx1"/>
                </a:solidFill>
                <a:latin typeface="Arial Narrow" panose="020B0606020202030204" pitchFamily="34" charset="0"/>
              </a:rPr>
              <a:t>Solicitud del CDP</a:t>
            </a:r>
          </a:p>
        </p:txBody>
      </p:sp>
      <p:sp>
        <p:nvSpPr>
          <p:cNvPr id="5" name="Rectángulo redondeado 4"/>
          <p:cNvSpPr/>
          <p:nvPr/>
        </p:nvSpPr>
        <p:spPr>
          <a:xfrm>
            <a:off x="3717758" y="4627152"/>
            <a:ext cx="900459" cy="3850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solidFill>
                  <a:schemeClr val="tx1"/>
                </a:solidFill>
                <a:latin typeface="Arial Narrow" panose="020B0606020202030204" pitchFamily="34" charset="0"/>
                <a:hlinkClick r:id="rId4" action="ppaction://hlinksldjump"/>
              </a:rPr>
              <a:t>CDP</a:t>
            </a:r>
            <a:endParaRPr lang="es-CO" dirty="0">
              <a:solidFill>
                <a:schemeClr val="tx1"/>
              </a:solidFill>
              <a:latin typeface="Arial Narrow" panose="020B0606020202030204" pitchFamily="34" charset="0"/>
            </a:endParaRPr>
          </a:p>
        </p:txBody>
      </p:sp>
      <p:sp>
        <p:nvSpPr>
          <p:cNvPr id="8" name="Rectángulo redondeado 7">
            <a:hlinkClick r:id="rId5" action="ppaction://hlinksldjump"/>
          </p:cNvPr>
          <p:cNvSpPr/>
          <p:nvPr/>
        </p:nvSpPr>
        <p:spPr>
          <a:xfrm>
            <a:off x="4892881" y="4096753"/>
            <a:ext cx="745958" cy="40907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dirty="0">
                <a:solidFill>
                  <a:schemeClr val="tx1"/>
                </a:solidFill>
                <a:latin typeface="Arial Narrow" panose="020B0606020202030204" pitchFamily="34" charset="0"/>
              </a:rPr>
              <a:t>RP</a:t>
            </a:r>
          </a:p>
        </p:txBody>
      </p:sp>
      <p:sp>
        <p:nvSpPr>
          <p:cNvPr id="9" name="Rectángulo redondeado 8"/>
          <p:cNvSpPr/>
          <p:nvPr/>
        </p:nvSpPr>
        <p:spPr>
          <a:xfrm>
            <a:off x="5763126" y="4096753"/>
            <a:ext cx="1176225" cy="6557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solidFill>
                  <a:schemeClr val="tx1"/>
                </a:solidFill>
                <a:latin typeface="Arial Narrow" panose="020B0606020202030204" pitchFamily="34" charset="0"/>
              </a:rPr>
              <a:t>Factura y recibo a satisfacción</a:t>
            </a:r>
          </a:p>
        </p:txBody>
      </p:sp>
      <p:sp>
        <p:nvSpPr>
          <p:cNvPr id="11" name="Rectángulo redondeado 10"/>
          <p:cNvSpPr/>
          <p:nvPr/>
        </p:nvSpPr>
        <p:spPr>
          <a:xfrm>
            <a:off x="5763126" y="4944979"/>
            <a:ext cx="1263316"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solidFill>
                  <a:schemeClr val="tx1"/>
                </a:solidFill>
                <a:latin typeface="Arial Narrow" panose="020B0606020202030204" pitchFamily="34" charset="0"/>
              </a:rPr>
              <a:t>Orden de pago</a:t>
            </a:r>
          </a:p>
        </p:txBody>
      </p:sp>
      <p:sp>
        <p:nvSpPr>
          <p:cNvPr id="12" name="Rectángulo redondeado 11"/>
          <p:cNvSpPr/>
          <p:nvPr/>
        </p:nvSpPr>
        <p:spPr>
          <a:xfrm>
            <a:off x="7026441" y="4096753"/>
            <a:ext cx="1222199" cy="4632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solidFill>
                  <a:schemeClr val="tx1"/>
                </a:solidFill>
                <a:latin typeface="Arial Narrow" panose="020B0606020202030204" pitchFamily="34" charset="0"/>
              </a:rPr>
              <a:t>Cheque, transferencia </a:t>
            </a:r>
          </a:p>
        </p:txBody>
      </p:sp>
      <p:sp>
        <p:nvSpPr>
          <p:cNvPr id="13" name="Llamada de flecha hacia arriba 12"/>
          <p:cNvSpPr/>
          <p:nvPr/>
        </p:nvSpPr>
        <p:spPr>
          <a:xfrm>
            <a:off x="4397442" y="4870266"/>
            <a:ext cx="1330767" cy="1822785"/>
          </a:xfrm>
          <a:prstGeom prst="upArrowCallout">
            <a:avLst>
              <a:gd name="adj1" fmla="val 18398"/>
              <a:gd name="adj2" fmla="val 18398"/>
              <a:gd name="adj3" fmla="val 18397"/>
              <a:gd name="adj4" fmla="val 3279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solidFill>
                  <a:schemeClr val="tx1"/>
                </a:solidFill>
                <a:latin typeface="Arial Narrow" panose="020B0606020202030204" pitchFamily="34" charset="0"/>
              </a:rPr>
              <a:t>Tramite de orden y/o contratación</a:t>
            </a:r>
          </a:p>
        </p:txBody>
      </p:sp>
      <p:sp>
        <p:nvSpPr>
          <p:cNvPr id="14" name="Flecha abajo 13"/>
          <p:cNvSpPr/>
          <p:nvPr/>
        </p:nvSpPr>
        <p:spPr>
          <a:xfrm>
            <a:off x="4059084" y="3667451"/>
            <a:ext cx="217806" cy="251129"/>
          </a:xfrm>
          <a:prstGeom prst="downArrow">
            <a:avLst/>
          </a:prstGeom>
          <a:solidFill>
            <a:schemeClr val="accent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Flecha abajo 14"/>
          <p:cNvSpPr/>
          <p:nvPr/>
        </p:nvSpPr>
        <p:spPr>
          <a:xfrm>
            <a:off x="5084910" y="3661435"/>
            <a:ext cx="217806" cy="251129"/>
          </a:xfrm>
          <a:prstGeom prst="downArrow">
            <a:avLst/>
          </a:prstGeom>
          <a:solidFill>
            <a:schemeClr val="accent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6" name="Flecha abajo 15"/>
          <p:cNvSpPr/>
          <p:nvPr/>
        </p:nvSpPr>
        <p:spPr>
          <a:xfrm>
            <a:off x="6285881" y="3653118"/>
            <a:ext cx="217806" cy="251129"/>
          </a:xfrm>
          <a:prstGeom prst="downArrow">
            <a:avLst/>
          </a:prstGeom>
          <a:solidFill>
            <a:schemeClr val="accent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7" name="Flecha abajo 16"/>
          <p:cNvSpPr/>
          <p:nvPr/>
        </p:nvSpPr>
        <p:spPr>
          <a:xfrm>
            <a:off x="7311707" y="3667107"/>
            <a:ext cx="217806" cy="251129"/>
          </a:xfrm>
          <a:prstGeom prst="downArrow">
            <a:avLst/>
          </a:prstGeom>
          <a:solidFill>
            <a:schemeClr val="accent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Rectángulo redondeado 22"/>
          <p:cNvSpPr/>
          <p:nvPr/>
        </p:nvSpPr>
        <p:spPr>
          <a:xfrm>
            <a:off x="3602977" y="5109951"/>
            <a:ext cx="1130020" cy="6717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sz="1400" dirty="0">
              <a:solidFill>
                <a:schemeClr val="tx1"/>
              </a:solidFill>
              <a:latin typeface="Arial Narrow" panose="020B0606020202030204" pitchFamily="34" charset="0"/>
            </a:endParaRPr>
          </a:p>
          <a:p>
            <a:pPr algn="ctr"/>
            <a:r>
              <a:rPr lang="es-CO" sz="1400" dirty="0">
                <a:solidFill>
                  <a:schemeClr val="tx1"/>
                </a:solidFill>
                <a:latin typeface="Arial Narrow" panose="020B0606020202030204" pitchFamily="34" charset="0"/>
              </a:rPr>
              <a:t>Análisis de cotizaciones y propuestas</a:t>
            </a:r>
          </a:p>
          <a:p>
            <a:pPr algn="ctr"/>
            <a:endParaRPr lang="es-CO" sz="1400" dirty="0">
              <a:solidFill>
                <a:schemeClr val="tx1"/>
              </a:solidFill>
              <a:latin typeface="Arial Narrow" panose="020B0606020202030204" pitchFamily="34" charset="0"/>
            </a:endParaRPr>
          </a:p>
        </p:txBody>
      </p:sp>
      <p:sp>
        <p:nvSpPr>
          <p:cNvPr id="24" name="Rectángulo redondeado 23"/>
          <p:cNvSpPr/>
          <p:nvPr/>
        </p:nvSpPr>
        <p:spPr>
          <a:xfrm>
            <a:off x="621935" y="4042611"/>
            <a:ext cx="544830" cy="2692559"/>
          </a:xfrm>
          <a:prstGeom prst="roundRect">
            <a:avLst/>
          </a:prstGeom>
        </p:spPr>
        <p:style>
          <a:lnRef idx="2">
            <a:schemeClr val="accent1"/>
          </a:lnRef>
          <a:fillRef idx="1">
            <a:schemeClr val="lt1"/>
          </a:fillRef>
          <a:effectRef idx="0">
            <a:schemeClr val="accent1"/>
          </a:effectRef>
          <a:fontRef idx="minor">
            <a:schemeClr val="dk1"/>
          </a:fontRef>
        </p:style>
        <p:txBody>
          <a:bodyPr vert="vert270" wrap="square" rtlCol="0" anchor="ctr">
            <a:spAutoFit/>
          </a:bodyPr>
          <a:lstStyle/>
          <a:p>
            <a:pPr algn="ctr"/>
            <a:r>
              <a:rPr lang="es-CO" sz="2000" dirty="0">
                <a:solidFill>
                  <a:schemeClr val="tx1"/>
                </a:solidFill>
                <a:latin typeface="Arial Narrow" panose="020B0606020202030204" pitchFamily="34" charset="0"/>
              </a:rPr>
              <a:t>PROCEDIMIENTO</a:t>
            </a:r>
          </a:p>
        </p:txBody>
      </p:sp>
      <p:sp>
        <p:nvSpPr>
          <p:cNvPr id="26" name="Rectángulo redondeado 25"/>
          <p:cNvSpPr/>
          <p:nvPr/>
        </p:nvSpPr>
        <p:spPr>
          <a:xfrm>
            <a:off x="5763126" y="5534527"/>
            <a:ext cx="1263316"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solidFill>
                  <a:schemeClr val="tx1"/>
                </a:solidFill>
                <a:latin typeface="Arial Narrow" panose="020B0606020202030204" pitchFamily="34" charset="0"/>
              </a:rPr>
              <a:t>Comprobante de egreso</a:t>
            </a:r>
          </a:p>
        </p:txBody>
      </p:sp>
      <p:sp>
        <p:nvSpPr>
          <p:cNvPr id="20" name="Flecha derecha 19">
            <a:hlinkClick r:id="rId6" action="ppaction://hlinksldjump"/>
          </p:cNvPr>
          <p:cNvSpPr/>
          <p:nvPr/>
        </p:nvSpPr>
        <p:spPr>
          <a:xfrm>
            <a:off x="8248639" y="5667375"/>
            <a:ext cx="282801" cy="147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latin typeface="Arial Narrow" panose="020B0606020202030204" pitchFamily="34" charset="0"/>
            </a:endParaRPr>
          </a:p>
        </p:txBody>
      </p:sp>
      <p:sp>
        <p:nvSpPr>
          <p:cNvPr id="27"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Ciclo de la ejecución presupuestal</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58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840722" y="5373685"/>
            <a:ext cx="1607041" cy="1496686"/>
          </a:xfrm>
          <a:prstGeom prst="rect">
            <a:avLst/>
          </a:prstGeom>
        </p:spPr>
      </p:pic>
      <p:sp>
        <p:nvSpPr>
          <p:cNvPr id="2" name="CuadroTexto 1"/>
          <p:cNvSpPr txBox="1"/>
          <p:nvPr/>
        </p:nvSpPr>
        <p:spPr>
          <a:xfrm>
            <a:off x="239697" y="1133947"/>
            <a:ext cx="8602462" cy="4093428"/>
          </a:xfrm>
          <a:prstGeom prst="rect">
            <a:avLst/>
          </a:prstGeom>
          <a:noFill/>
          <a:ln w="12700">
            <a:solidFill>
              <a:srgbClr val="B81E0E"/>
            </a:solidFill>
          </a:ln>
        </p:spPr>
        <p:txBody>
          <a:bodyPr wrap="square" rtlCol="0">
            <a:spAutoFit/>
          </a:bodyPr>
          <a:lstStyle/>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El presupuesto inicial de la ejecución presupuestal de gastos = los valores establecidos durante el proceso de programación, aprobación y liquidación del presupuesto.</a:t>
            </a:r>
          </a:p>
          <a:p>
            <a:pPr marL="800100" lvl="1" indent="-342900" algn="just">
              <a:buFont typeface="Wingdings" panose="05000000000000000000" pitchFamily="2" charset="2"/>
              <a:buChar char="à"/>
            </a:pPr>
            <a:r>
              <a:rPr lang="es-CO" sz="2000" dirty="0">
                <a:latin typeface="Arial" panose="020B0604020202020204" pitchFamily="34" charset="0"/>
                <a:cs typeface="Arial" panose="020B0604020202020204" pitchFamily="34" charset="0"/>
                <a:sym typeface="Wingdings" panose="05000000000000000000" pitchFamily="2" charset="2"/>
              </a:rPr>
              <a:t>L</a:t>
            </a:r>
            <a:r>
              <a:rPr lang="es-CO" sz="2000" dirty="0">
                <a:latin typeface="Arial" panose="020B0604020202020204" pitchFamily="34" charset="0"/>
                <a:cs typeface="Arial" panose="020B0604020202020204" pitchFamily="34" charset="0"/>
              </a:rPr>
              <a:t>as apropiaciones = autorizaciones máximas de gasto (art.89, EOP) aprobadas por el consejo directivo a comprometer en la vigencia.</a:t>
            </a:r>
          </a:p>
          <a:p>
            <a:pPr lvl="1" algn="just"/>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No constituyen un gasto que inevitablemente debe ser efectuado por el EE.</a:t>
            </a:r>
          </a:p>
          <a:p>
            <a:pPr algn="just"/>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Por principio de anualidad, después del 31 de diciembre de cada año dichas autorizaciones expiran, no puede comprometerse, adicionarse, transferirse, ni </a:t>
            </a:r>
            <a:r>
              <a:rPr lang="es-CO" sz="2000" dirty="0" err="1">
                <a:latin typeface="Arial" panose="020B0604020202020204" pitchFamily="34" charset="0"/>
                <a:cs typeface="Arial" panose="020B0604020202020204" pitchFamily="34" charset="0"/>
              </a:rPr>
              <a:t>contracreditarse</a:t>
            </a:r>
            <a:r>
              <a:rPr lang="es-CO" sz="2000" dirty="0">
                <a:latin typeface="Arial" panose="020B0604020202020204" pitchFamily="34" charset="0"/>
                <a:cs typeface="Arial" panose="020B0604020202020204" pitchFamily="34" charset="0"/>
              </a:rPr>
              <a:t> con cargo a las apropiaciones.</a:t>
            </a:r>
          </a:p>
        </p:txBody>
      </p:sp>
      <p:sp>
        <p:nvSpPr>
          <p:cNvPr id="3" name="AutoShape 2" descr="http://application.colombiaaprende.edu.co/pluginfile.php/140830/mod_resource/content/5/web0/scormcontent/img/fotos/m02_u05_p0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Flecha derecha 4">
            <a:hlinkClick r:id="rId4" action="ppaction://hlinksldjump"/>
          </p:cNvPr>
          <p:cNvSpPr/>
          <p:nvPr/>
        </p:nvSpPr>
        <p:spPr>
          <a:xfrm>
            <a:off x="8253663" y="5570621"/>
            <a:ext cx="372979" cy="2887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Presupuesto Inicial</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214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9697" y="1133947"/>
            <a:ext cx="8602462" cy="4739759"/>
          </a:xfrm>
          <a:prstGeom prst="rect">
            <a:avLst/>
          </a:prstGeom>
          <a:noFill/>
          <a:ln w="12700">
            <a:solidFill>
              <a:srgbClr val="B81E0E"/>
            </a:solidFill>
          </a:ln>
        </p:spPr>
        <p:txBody>
          <a:bodyPr wrap="square" rtlCol="0">
            <a:spAutoFit/>
          </a:bodyPr>
          <a:lstStyle/>
          <a:p>
            <a:pPr marL="342900" indent="-342900" algn="just">
              <a:spcBef>
                <a:spcPct val="20000"/>
              </a:spcBef>
              <a:buSzPct val="100000"/>
              <a:buFont typeface="Wingdings" panose="05000000000000000000" pitchFamily="2" charset="2"/>
              <a:buChar char="v"/>
              <a:defRPr/>
            </a:pPr>
            <a:endParaRPr lang="es-CO" sz="20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endParaRPr lang="es-CO" sz="20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endParaRPr lang="es-CO" sz="20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endParaRPr lang="es-CO" sz="20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endParaRPr lang="es-CO" sz="2000" dirty="0">
              <a:latin typeface="Arial" panose="020B0604020202020204" pitchFamily="34" charset="0"/>
              <a:cs typeface="Arial" panose="020B0604020202020204" pitchFamily="34" charset="0"/>
            </a:endParaRPr>
          </a:p>
          <a:p>
            <a:pPr algn="just">
              <a:spcBef>
                <a:spcPct val="20000"/>
              </a:spcBef>
              <a:buSzPct val="100000"/>
              <a:defRPr/>
            </a:pPr>
            <a:endParaRPr lang="es-CO" sz="2000"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r>
              <a:rPr lang="es-CO" dirty="0">
                <a:latin typeface="Arial" panose="020B0604020202020204" pitchFamily="34" charset="0"/>
                <a:cs typeface="Arial" panose="020B0604020202020204" pitchFamily="34" charset="0"/>
              </a:rPr>
              <a:t>Deben ser aprobados mediante acuerdo del Consejo Directivo (sin excepción).</a:t>
            </a:r>
          </a:p>
          <a:p>
            <a:pPr algn="just">
              <a:spcBef>
                <a:spcPct val="20000"/>
              </a:spcBef>
              <a:buSzPct val="100000"/>
              <a:defRPr/>
            </a:pPr>
            <a:endParaRPr lang="es-CO"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r>
              <a:rPr lang="es-CO" dirty="0">
                <a:latin typeface="Arial" panose="020B0604020202020204" pitchFamily="34" charset="0"/>
                <a:cs typeface="Arial" panose="020B0604020202020204" pitchFamily="34" charset="0"/>
              </a:rPr>
              <a:t>En este acuerdo se deberá especificar el origen y la destinación de los recursos en los rubros del presupuesto de gastos o apropiaciones.  En el evento de aplazamientos deberá especificar gastos a afectar.</a:t>
            </a:r>
          </a:p>
          <a:p>
            <a:pPr algn="just">
              <a:spcBef>
                <a:spcPct val="20000"/>
              </a:spcBef>
              <a:buSzPct val="100000"/>
              <a:defRPr/>
            </a:pPr>
            <a:endParaRPr lang="es-CO" dirty="0">
              <a:latin typeface="Arial" panose="020B0604020202020204" pitchFamily="34" charset="0"/>
              <a:cs typeface="Arial" panose="020B0604020202020204" pitchFamily="34" charset="0"/>
            </a:endParaRPr>
          </a:p>
          <a:p>
            <a:pPr marL="342900" indent="-342900" algn="just">
              <a:spcBef>
                <a:spcPct val="20000"/>
              </a:spcBef>
              <a:buSzPct val="100000"/>
              <a:buFont typeface="Wingdings" panose="05000000000000000000" pitchFamily="2" charset="2"/>
              <a:buChar char="v"/>
              <a:defRPr/>
            </a:pPr>
            <a:r>
              <a:rPr lang="es-CO" dirty="0">
                <a:latin typeface="Arial" panose="020B0604020202020204" pitchFamily="34" charset="0"/>
                <a:cs typeface="Arial" panose="020B0604020202020204" pitchFamily="34" charset="0"/>
              </a:rPr>
              <a:t>En el reglamento expedido por la ET, se establece el monto mínimo o porcentaje a partir del cual se requiere la aprobación.</a:t>
            </a:r>
            <a:endParaRPr lang="es-CO" sz="2000" dirty="0">
              <a:latin typeface="Arial" panose="020B0604020202020204" pitchFamily="34" charset="0"/>
              <a:cs typeface="Arial" panose="020B0604020202020204" pitchFamily="34" charset="0"/>
            </a:endParaRPr>
          </a:p>
        </p:txBody>
      </p:sp>
      <p:sp>
        <p:nvSpPr>
          <p:cNvPr id="3" name="AutoShape 2" descr="http://application.colombiaaprende.edu.co/pluginfile.php/140830/mod_resource/content/5/web0/scormcontent/img/fotos/m02_u05_p0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Pentágono regular 3"/>
          <p:cNvSpPr/>
          <p:nvPr/>
        </p:nvSpPr>
        <p:spPr>
          <a:xfrm>
            <a:off x="754299" y="1361661"/>
            <a:ext cx="1808917" cy="1579904"/>
          </a:xfrm>
          <a:custGeom>
            <a:avLst/>
            <a:gdLst>
              <a:gd name="connsiteX0" fmla="*/ 2 w 1808921"/>
              <a:gd name="connsiteY0" fmla="*/ 599831 h 1570383"/>
              <a:gd name="connsiteX1" fmla="*/ 904461 w 1808921"/>
              <a:gd name="connsiteY1" fmla="*/ 0 h 1570383"/>
              <a:gd name="connsiteX2" fmla="*/ 1808919 w 1808921"/>
              <a:gd name="connsiteY2" fmla="*/ 599831 h 1570383"/>
              <a:gd name="connsiteX3" fmla="*/ 1463447 w 1808921"/>
              <a:gd name="connsiteY3" fmla="*/ 1570379 h 1570383"/>
              <a:gd name="connsiteX4" fmla="*/ 345474 w 1808921"/>
              <a:gd name="connsiteY4" fmla="*/ 1570379 h 1570383"/>
              <a:gd name="connsiteX5" fmla="*/ 2 w 1808921"/>
              <a:gd name="connsiteY5" fmla="*/ 599831 h 1570383"/>
              <a:gd name="connsiteX0" fmla="*/ 0 w 1808917"/>
              <a:gd name="connsiteY0" fmla="*/ 599831 h 1579904"/>
              <a:gd name="connsiteX1" fmla="*/ 904459 w 1808917"/>
              <a:gd name="connsiteY1" fmla="*/ 0 h 1579904"/>
              <a:gd name="connsiteX2" fmla="*/ 1808917 w 1808917"/>
              <a:gd name="connsiteY2" fmla="*/ 599831 h 1579904"/>
              <a:gd name="connsiteX3" fmla="*/ 1796820 w 1808917"/>
              <a:gd name="connsiteY3" fmla="*/ 1579904 h 1579904"/>
              <a:gd name="connsiteX4" fmla="*/ 345472 w 1808917"/>
              <a:gd name="connsiteY4" fmla="*/ 1570379 h 1579904"/>
              <a:gd name="connsiteX5" fmla="*/ 0 w 1808917"/>
              <a:gd name="connsiteY5" fmla="*/ 599831 h 1579904"/>
              <a:gd name="connsiteX0" fmla="*/ 26003 w 1834920"/>
              <a:gd name="connsiteY0" fmla="*/ 599831 h 1656104"/>
              <a:gd name="connsiteX1" fmla="*/ 930462 w 1834920"/>
              <a:gd name="connsiteY1" fmla="*/ 0 h 1656104"/>
              <a:gd name="connsiteX2" fmla="*/ 1834920 w 1834920"/>
              <a:gd name="connsiteY2" fmla="*/ 599831 h 1656104"/>
              <a:gd name="connsiteX3" fmla="*/ 1822823 w 1834920"/>
              <a:gd name="connsiteY3" fmla="*/ 1579904 h 1656104"/>
              <a:gd name="connsiteX4" fmla="*/ 0 w 1834920"/>
              <a:gd name="connsiteY4" fmla="*/ 1656104 h 1656104"/>
              <a:gd name="connsiteX5" fmla="*/ 26003 w 1834920"/>
              <a:gd name="connsiteY5" fmla="*/ 599831 h 1656104"/>
              <a:gd name="connsiteX0" fmla="*/ 0 w 1808917"/>
              <a:gd name="connsiteY0" fmla="*/ 599831 h 1579904"/>
              <a:gd name="connsiteX1" fmla="*/ 904459 w 1808917"/>
              <a:gd name="connsiteY1" fmla="*/ 0 h 1579904"/>
              <a:gd name="connsiteX2" fmla="*/ 1808917 w 1808917"/>
              <a:gd name="connsiteY2" fmla="*/ 599831 h 1579904"/>
              <a:gd name="connsiteX3" fmla="*/ 1796820 w 1808917"/>
              <a:gd name="connsiteY3" fmla="*/ 1579904 h 1579904"/>
              <a:gd name="connsiteX4" fmla="*/ 21622 w 1808917"/>
              <a:gd name="connsiteY4" fmla="*/ 1560854 h 1579904"/>
              <a:gd name="connsiteX5" fmla="*/ 0 w 1808917"/>
              <a:gd name="connsiteY5" fmla="*/ 599831 h 157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917" h="1579904">
                <a:moveTo>
                  <a:pt x="0" y="599831"/>
                </a:moveTo>
                <a:lnTo>
                  <a:pt x="904459" y="0"/>
                </a:lnTo>
                <a:lnTo>
                  <a:pt x="1808917" y="599831"/>
                </a:lnTo>
                <a:lnTo>
                  <a:pt x="1796820" y="1579904"/>
                </a:lnTo>
                <a:lnTo>
                  <a:pt x="21622" y="1560854"/>
                </a:lnTo>
                <a:lnTo>
                  <a:pt x="0" y="599831"/>
                </a:lnTo>
                <a:close/>
              </a:path>
            </a:pathLst>
          </a:custGeom>
          <a:solidFill>
            <a:schemeClr val="accent2">
              <a:lumMod val="75000"/>
            </a:schemeClr>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600" b="1" dirty="0">
              <a:latin typeface="Arial" panose="020B0604020202020204" pitchFamily="34" charset="0"/>
              <a:cs typeface="Arial" panose="020B0604020202020204" pitchFamily="34" charset="0"/>
            </a:endParaRPr>
          </a:p>
          <a:p>
            <a:pPr algn="ctr"/>
            <a:r>
              <a:rPr lang="es-CO" sz="1600" b="1" dirty="0">
                <a:latin typeface="Arial" panose="020B0604020202020204" pitchFamily="34" charset="0"/>
                <a:cs typeface="Arial" panose="020B0604020202020204" pitchFamily="34" charset="0"/>
              </a:rPr>
              <a:t>ADICIONES	</a:t>
            </a:r>
          </a:p>
        </p:txBody>
      </p:sp>
      <p:sp>
        <p:nvSpPr>
          <p:cNvPr id="8" name="Pentágono regular 7"/>
          <p:cNvSpPr/>
          <p:nvPr/>
        </p:nvSpPr>
        <p:spPr>
          <a:xfrm>
            <a:off x="3409950" y="1367560"/>
            <a:ext cx="1733550" cy="1570379"/>
          </a:xfrm>
          <a:custGeom>
            <a:avLst/>
            <a:gdLst>
              <a:gd name="connsiteX0" fmla="*/ 3 w 2877814"/>
              <a:gd name="connsiteY0" fmla="*/ 599831 h 1570383"/>
              <a:gd name="connsiteX1" fmla="*/ 1438907 w 2877814"/>
              <a:gd name="connsiteY1" fmla="*/ 0 h 1570383"/>
              <a:gd name="connsiteX2" fmla="*/ 2877811 w 2877814"/>
              <a:gd name="connsiteY2" fmla="*/ 599831 h 1570383"/>
              <a:gd name="connsiteX3" fmla="*/ 2328199 w 2877814"/>
              <a:gd name="connsiteY3" fmla="*/ 1570379 h 1570383"/>
              <a:gd name="connsiteX4" fmla="*/ 549615 w 2877814"/>
              <a:gd name="connsiteY4" fmla="*/ 1570379 h 1570383"/>
              <a:gd name="connsiteX5" fmla="*/ 3 w 2877814"/>
              <a:gd name="connsiteY5" fmla="*/ 599831 h 1570383"/>
              <a:gd name="connsiteX0" fmla="*/ 0 w 2877808"/>
              <a:gd name="connsiteY0" fmla="*/ 599831 h 1570379"/>
              <a:gd name="connsiteX1" fmla="*/ 1438904 w 2877808"/>
              <a:gd name="connsiteY1" fmla="*/ 0 h 1570379"/>
              <a:gd name="connsiteX2" fmla="*/ 2877808 w 2877808"/>
              <a:gd name="connsiteY2" fmla="*/ 599831 h 1570379"/>
              <a:gd name="connsiteX3" fmla="*/ 2871121 w 2877808"/>
              <a:gd name="connsiteY3" fmla="*/ 1570379 h 1570379"/>
              <a:gd name="connsiteX4" fmla="*/ 549612 w 2877808"/>
              <a:gd name="connsiteY4" fmla="*/ 1570379 h 1570379"/>
              <a:gd name="connsiteX5" fmla="*/ 0 w 2877808"/>
              <a:gd name="connsiteY5" fmla="*/ 599831 h 1570379"/>
              <a:gd name="connsiteX0" fmla="*/ 0 w 2877808"/>
              <a:gd name="connsiteY0" fmla="*/ 599831 h 1570379"/>
              <a:gd name="connsiteX1" fmla="*/ 1438904 w 2877808"/>
              <a:gd name="connsiteY1" fmla="*/ 0 h 1570379"/>
              <a:gd name="connsiteX2" fmla="*/ 2877808 w 2877808"/>
              <a:gd name="connsiteY2" fmla="*/ 599831 h 1570379"/>
              <a:gd name="connsiteX3" fmla="*/ 2871121 w 2877808"/>
              <a:gd name="connsiteY3" fmla="*/ 1570379 h 1570379"/>
              <a:gd name="connsiteX4" fmla="*/ 25737 w 2877808"/>
              <a:gd name="connsiteY4" fmla="*/ 1570379 h 1570379"/>
              <a:gd name="connsiteX5" fmla="*/ 0 w 2877808"/>
              <a:gd name="connsiteY5" fmla="*/ 599831 h 15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7808" h="1570379">
                <a:moveTo>
                  <a:pt x="0" y="599831"/>
                </a:moveTo>
                <a:lnTo>
                  <a:pt x="1438904" y="0"/>
                </a:lnTo>
                <a:lnTo>
                  <a:pt x="2877808" y="599831"/>
                </a:lnTo>
                <a:lnTo>
                  <a:pt x="2871121" y="1570379"/>
                </a:lnTo>
                <a:lnTo>
                  <a:pt x="25737" y="1570379"/>
                </a:lnTo>
                <a:lnTo>
                  <a:pt x="0" y="599831"/>
                </a:lnTo>
                <a:close/>
              </a:path>
            </a:pathLst>
          </a:cu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600" b="1" dirty="0">
              <a:latin typeface="Arial" panose="020B0604020202020204" pitchFamily="34" charset="0"/>
              <a:cs typeface="Arial" panose="020B0604020202020204" pitchFamily="34" charset="0"/>
            </a:endParaRPr>
          </a:p>
          <a:p>
            <a:pPr algn="ctr"/>
            <a:endParaRPr lang="es-CO" sz="1600" b="1" dirty="0">
              <a:latin typeface="Arial" panose="020B0604020202020204" pitchFamily="34" charset="0"/>
              <a:cs typeface="Arial" panose="020B0604020202020204" pitchFamily="34" charset="0"/>
            </a:endParaRPr>
          </a:p>
          <a:p>
            <a:pPr algn="ctr"/>
            <a:r>
              <a:rPr lang="es-CO" sz="1600" b="1" dirty="0">
                <a:latin typeface="Arial" panose="020B0604020202020204" pitchFamily="34" charset="0"/>
                <a:cs typeface="Arial" panose="020B0604020202020204" pitchFamily="34" charset="0"/>
              </a:rPr>
              <a:t>TRASLADOS</a:t>
            </a:r>
          </a:p>
        </p:txBody>
      </p:sp>
      <p:sp>
        <p:nvSpPr>
          <p:cNvPr id="9" name="Pentágono regular 8"/>
          <p:cNvSpPr/>
          <p:nvPr/>
        </p:nvSpPr>
        <p:spPr>
          <a:xfrm>
            <a:off x="6113136" y="1367560"/>
            <a:ext cx="1849764" cy="1551329"/>
          </a:xfrm>
          <a:custGeom>
            <a:avLst/>
            <a:gdLst>
              <a:gd name="connsiteX0" fmla="*/ 3 w 2549604"/>
              <a:gd name="connsiteY0" fmla="*/ 599831 h 1570383"/>
              <a:gd name="connsiteX1" fmla="*/ 1274802 w 2549604"/>
              <a:gd name="connsiteY1" fmla="*/ 0 h 1570383"/>
              <a:gd name="connsiteX2" fmla="*/ 2549601 w 2549604"/>
              <a:gd name="connsiteY2" fmla="*/ 599831 h 1570383"/>
              <a:gd name="connsiteX3" fmla="*/ 2062671 w 2549604"/>
              <a:gd name="connsiteY3" fmla="*/ 1570379 h 1570383"/>
              <a:gd name="connsiteX4" fmla="*/ 486933 w 2549604"/>
              <a:gd name="connsiteY4" fmla="*/ 1570379 h 1570383"/>
              <a:gd name="connsiteX5" fmla="*/ 3 w 2549604"/>
              <a:gd name="connsiteY5" fmla="*/ 599831 h 1570383"/>
              <a:gd name="connsiteX0" fmla="*/ 0 w 2549598"/>
              <a:gd name="connsiteY0" fmla="*/ 599831 h 1570379"/>
              <a:gd name="connsiteX1" fmla="*/ 1274799 w 2549598"/>
              <a:gd name="connsiteY1" fmla="*/ 0 h 1570379"/>
              <a:gd name="connsiteX2" fmla="*/ 2549598 w 2549598"/>
              <a:gd name="connsiteY2" fmla="*/ 599831 h 1570379"/>
              <a:gd name="connsiteX3" fmla="*/ 2062668 w 2549598"/>
              <a:gd name="connsiteY3" fmla="*/ 1570379 h 1570379"/>
              <a:gd name="connsiteX4" fmla="*/ 1155 w 2549598"/>
              <a:gd name="connsiteY4" fmla="*/ 1541804 h 1570379"/>
              <a:gd name="connsiteX5" fmla="*/ 0 w 2549598"/>
              <a:gd name="connsiteY5" fmla="*/ 599831 h 1570379"/>
              <a:gd name="connsiteX0" fmla="*/ 0 w 2549598"/>
              <a:gd name="connsiteY0" fmla="*/ 599831 h 1551329"/>
              <a:gd name="connsiteX1" fmla="*/ 1274799 w 2549598"/>
              <a:gd name="connsiteY1" fmla="*/ 0 h 1551329"/>
              <a:gd name="connsiteX2" fmla="*/ 2549598 w 2549598"/>
              <a:gd name="connsiteY2" fmla="*/ 599831 h 1551329"/>
              <a:gd name="connsiteX3" fmla="*/ 2519868 w 2549598"/>
              <a:gd name="connsiteY3" fmla="*/ 1551329 h 1551329"/>
              <a:gd name="connsiteX4" fmla="*/ 1155 w 2549598"/>
              <a:gd name="connsiteY4" fmla="*/ 1541804 h 1551329"/>
              <a:gd name="connsiteX5" fmla="*/ 0 w 2549598"/>
              <a:gd name="connsiteY5" fmla="*/ 599831 h 155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9598" h="1551329">
                <a:moveTo>
                  <a:pt x="0" y="599831"/>
                </a:moveTo>
                <a:lnTo>
                  <a:pt x="1274799" y="0"/>
                </a:lnTo>
                <a:lnTo>
                  <a:pt x="2549598" y="599831"/>
                </a:lnTo>
                <a:lnTo>
                  <a:pt x="2519868" y="1551329"/>
                </a:lnTo>
                <a:lnTo>
                  <a:pt x="1155" y="1541804"/>
                </a:lnTo>
                <a:lnTo>
                  <a:pt x="0" y="599831"/>
                </a:lnTo>
                <a:close/>
              </a:path>
            </a:pathLst>
          </a:cu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600" b="1" dirty="0">
              <a:latin typeface="Arial" panose="020B0604020202020204" pitchFamily="34" charset="0"/>
              <a:cs typeface="Arial" panose="020B0604020202020204" pitchFamily="34" charset="0"/>
            </a:endParaRPr>
          </a:p>
          <a:p>
            <a:pPr algn="ctr"/>
            <a:endParaRPr lang="es-CO" sz="1600" b="1" dirty="0">
              <a:latin typeface="Arial" panose="020B0604020202020204" pitchFamily="34" charset="0"/>
              <a:cs typeface="Arial" panose="020B0604020202020204" pitchFamily="34" charset="0"/>
            </a:endParaRPr>
          </a:p>
          <a:p>
            <a:pPr algn="ctr"/>
            <a:r>
              <a:rPr lang="es-CO" sz="1600" b="1" dirty="0">
                <a:latin typeface="Arial" panose="020B0604020202020204" pitchFamily="34" charset="0"/>
                <a:cs typeface="Arial" panose="020B0604020202020204" pitchFamily="34" charset="0"/>
              </a:rPr>
              <a:t>APLAZAMIENTO Y REDUCCIONES</a:t>
            </a:r>
          </a:p>
        </p:txBody>
      </p:sp>
      <p:sp>
        <p:nvSpPr>
          <p:cNvPr id="5" name="Flecha derecha 4">
            <a:hlinkClick r:id="rId3" action="ppaction://hlinksldjump"/>
          </p:cNvPr>
          <p:cNvSpPr/>
          <p:nvPr/>
        </p:nvSpPr>
        <p:spPr>
          <a:xfrm>
            <a:off x="8253663" y="5910073"/>
            <a:ext cx="457200" cy="240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Modificaciones Presupuestales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79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2847" y="937244"/>
            <a:ext cx="7036444" cy="3139321"/>
          </a:xfrm>
          <a:prstGeom prst="rect">
            <a:avLst/>
          </a:prstGeom>
          <a:noFill/>
          <a:ln w="12700">
            <a:solidFill>
              <a:srgbClr val="B81E0E"/>
            </a:solidFill>
          </a:ln>
        </p:spPr>
        <p:txBody>
          <a:bodyPr wrap="square" rtlCol="0">
            <a:spAutoFit/>
          </a:bodyPr>
          <a:lstStyle/>
          <a:p>
            <a:pPr marL="342900" indent="-342900" algn="just">
              <a:buFont typeface="Wingdings" panose="05000000000000000000" pitchFamily="2" charset="2"/>
              <a:buChar char="v"/>
            </a:pPr>
            <a:r>
              <a:rPr lang="es-CO" dirty="0">
                <a:latin typeface="Arial" panose="020B0604020202020204" pitchFamily="34" charset="0"/>
                <a:cs typeface="Arial" panose="020B0604020202020204" pitchFamily="34" charset="0"/>
              </a:rPr>
              <a:t>Afecta preliminarmente el presupuesto mientras se perfecciona el compromiso</a:t>
            </a:r>
          </a:p>
          <a:p>
            <a:pPr marL="342900" indent="-34290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dirty="0">
                <a:latin typeface="Arial" panose="020B0604020202020204" pitchFamily="34" charset="0"/>
                <a:cs typeface="Arial" panose="020B0604020202020204" pitchFamily="34" charset="0"/>
              </a:rPr>
              <a:t>Garantizan la existencia de apropiación libre de afectación para compromisos, con cargo al presupuesto de la vigencia fiscal. (Art. 19, Decreto 568/1996)</a:t>
            </a:r>
          </a:p>
          <a:p>
            <a:pPr marL="342900" indent="-34290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dirty="0">
                <a:latin typeface="Arial" panose="020B0604020202020204" pitchFamily="34" charset="0"/>
                <a:cs typeface="Arial" panose="020B0604020202020204" pitchFamily="34" charset="0"/>
              </a:rPr>
              <a:t>Deben numerarse en orden secuencial</a:t>
            </a:r>
          </a:p>
          <a:p>
            <a:pPr marL="342900" indent="-34290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dirty="0">
                <a:latin typeface="Arial" panose="020B0604020202020204" pitchFamily="34" charset="0"/>
                <a:cs typeface="Arial" panose="020B0604020202020204" pitchFamily="34" charset="0"/>
              </a:rPr>
              <a:t>No constituye un compromiso, por lo tanto no da lugar a ejecución de recursos.</a:t>
            </a:r>
            <a:endParaRPr lang="es-CO" sz="2000" dirty="0">
              <a:latin typeface="Arial" panose="020B0604020202020204" pitchFamily="34" charset="0"/>
              <a:cs typeface="Arial" panose="020B0604020202020204" pitchFamily="34" charset="0"/>
            </a:endParaRPr>
          </a:p>
        </p:txBody>
      </p:sp>
      <p:sp>
        <p:nvSpPr>
          <p:cNvPr id="3" name="Flecha derecha 2">
            <a:hlinkClick r:id="rId3" action="ppaction://hlinksldjump"/>
          </p:cNvPr>
          <p:cNvSpPr/>
          <p:nvPr/>
        </p:nvSpPr>
        <p:spPr>
          <a:xfrm>
            <a:off x="8284016" y="5909333"/>
            <a:ext cx="320891" cy="2952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rotWithShape="1">
          <a:blip r:embed="rId4">
            <a:duotone>
              <a:prstClr val="black"/>
              <a:schemeClr val="accent3">
                <a:tint val="45000"/>
                <a:satMod val="400000"/>
              </a:schemeClr>
            </a:duotone>
          </a:blip>
          <a:srcRect l="32597"/>
          <a:stretch/>
        </p:blipFill>
        <p:spPr>
          <a:xfrm>
            <a:off x="7282645" y="937244"/>
            <a:ext cx="1861355" cy="1405899"/>
          </a:xfrm>
          <a:prstGeom prst="rect">
            <a:avLst/>
          </a:prstGeom>
        </p:spPr>
      </p:pic>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Certificado de Disponibilidad Presupuestal - CDP</a:t>
            </a:r>
            <a:endParaRPr lang="es-ES" sz="2800" b="1" dirty="0">
              <a:latin typeface="Arial" panose="020B0604020202020204" pitchFamily="34" charset="0"/>
              <a:cs typeface="Arial" panose="020B0604020202020204" pitchFamily="34" charset="0"/>
            </a:endParaRPr>
          </a:p>
        </p:txBody>
      </p:sp>
      <p:sp>
        <p:nvSpPr>
          <p:cNvPr id="5" name="Rectángulo 4"/>
          <p:cNvSpPr/>
          <p:nvPr/>
        </p:nvSpPr>
        <p:spPr>
          <a:xfrm>
            <a:off x="162846" y="4526732"/>
            <a:ext cx="7036445" cy="1815882"/>
          </a:xfrm>
          <a:prstGeom prst="rect">
            <a:avLst/>
          </a:prstGeom>
          <a:solidFill>
            <a:schemeClr val="accent2">
              <a:lumMod val="60000"/>
              <a:lumOff val="40000"/>
            </a:schemeClr>
          </a:solidFill>
        </p:spPr>
        <p:txBody>
          <a:bodyPr wrap="square">
            <a:spAutoFit/>
          </a:bodyPr>
          <a:lstStyle/>
          <a:p>
            <a:pPr algn="just"/>
            <a:r>
              <a:rPr lang="es-CO" sz="1600" b="1" u="sng" dirty="0">
                <a:latin typeface="Arial" panose="020B0604020202020204" pitchFamily="34" charset="0"/>
                <a:cs typeface="Arial" panose="020B0604020202020204" pitchFamily="34" charset="0"/>
              </a:rPr>
              <a:t>Todos los actos administrativos que afecten las apropiaciones presupuestales deben contar previamente con certificados de disponibilidad </a:t>
            </a:r>
            <a:r>
              <a:rPr lang="es-CO" sz="1600" dirty="0">
                <a:latin typeface="Arial" panose="020B0604020202020204" pitchFamily="34" charset="0"/>
                <a:cs typeface="Arial" panose="020B0604020202020204" pitchFamily="34" charset="0"/>
              </a:rPr>
              <a:t>de manera que se garantice la existencia de recursos disponibles en tesorería. Cualquier compromiso que se adquiera con violación de dicha obligación, generará </a:t>
            </a:r>
            <a:r>
              <a:rPr lang="es-CO" sz="1600" b="1" dirty="0">
                <a:latin typeface="Arial" panose="020B0604020202020204" pitchFamily="34" charset="0"/>
                <a:cs typeface="Arial" panose="020B0604020202020204" pitchFamily="34" charset="0"/>
              </a:rPr>
              <a:t>responsabilidad disciplinaria, fiscal y penal. </a:t>
            </a:r>
          </a:p>
          <a:p>
            <a:pPr algn="just"/>
            <a:r>
              <a:rPr lang="es-CO" sz="1600" dirty="0">
                <a:latin typeface="Arial" panose="020B0604020202020204" pitchFamily="34" charset="0"/>
                <a:cs typeface="Arial" panose="020B0604020202020204" pitchFamily="34" charset="0"/>
              </a:rPr>
              <a:t>(Art. 71, Decreto 111/1996)</a:t>
            </a:r>
          </a:p>
        </p:txBody>
      </p:sp>
      <p:pic>
        <p:nvPicPr>
          <p:cNvPr id="9" name="Imagen 8"/>
          <p:cNvPicPr>
            <a:picLocks noChangeAspect="1"/>
          </p:cNvPicPr>
          <p:nvPr/>
        </p:nvPicPr>
        <p:blipFill rotWithShape="1">
          <a:blip r:embed="rId4">
            <a:duotone>
              <a:prstClr val="black"/>
              <a:schemeClr val="accent3">
                <a:tint val="45000"/>
                <a:satMod val="400000"/>
              </a:schemeClr>
            </a:duotone>
          </a:blip>
          <a:srcRect l="32597"/>
          <a:stretch/>
        </p:blipFill>
        <p:spPr>
          <a:xfrm>
            <a:off x="7282645" y="2645404"/>
            <a:ext cx="1861355" cy="1405899"/>
          </a:xfrm>
          <a:prstGeom prst="rect">
            <a:avLst/>
          </a:prstGeom>
        </p:spPr>
      </p:pic>
      <p:pic>
        <p:nvPicPr>
          <p:cNvPr id="11" name="Imagen 10"/>
          <p:cNvPicPr>
            <a:picLocks noChangeAspect="1"/>
          </p:cNvPicPr>
          <p:nvPr/>
        </p:nvPicPr>
        <p:blipFill rotWithShape="1">
          <a:blip r:embed="rId4">
            <a:duotone>
              <a:prstClr val="black"/>
              <a:schemeClr val="accent3">
                <a:tint val="45000"/>
                <a:satMod val="400000"/>
              </a:schemeClr>
            </a:duotone>
          </a:blip>
          <a:srcRect l="32597"/>
          <a:stretch/>
        </p:blipFill>
        <p:spPr>
          <a:xfrm>
            <a:off x="7282643" y="4353564"/>
            <a:ext cx="1861355" cy="1405899"/>
          </a:xfrm>
          <a:prstGeom prst="rect">
            <a:avLst/>
          </a:prstGeom>
        </p:spPr>
      </p:pic>
    </p:spTree>
    <p:extLst>
      <p:ext uri="{BB962C8B-B14F-4D97-AF65-F5344CB8AC3E}">
        <p14:creationId xmlns:p14="http://schemas.microsoft.com/office/powerpoint/2010/main" val="3236980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6083" y="2799586"/>
            <a:ext cx="8229600" cy="2308324"/>
          </a:xfrm>
          <a:prstGeom prst="rect">
            <a:avLst/>
          </a:prstGeom>
          <a:noFill/>
          <a:ln w="12700">
            <a:solidFill>
              <a:srgbClr val="B81E0E"/>
            </a:solidFill>
          </a:ln>
        </p:spPr>
        <p:txBody>
          <a:bodyPr wrap="square" rtlCol="0">
            <a:spAutoFit/>
          </a:bodyPr>
          <a:lstStyle/>
          <a:p>
            <a:pPr marL="342900" indent="-342900" algn="just">
              <a:buFont typeface="Wingdings" panose="05000000000000000000" pitchFamily="2" charset="2"/>
              <a:buChar char="v"/>
            </a:pPr>
            <a:r>
              <a:rPr lang="es-CO" dirty="0">
                <a:latin typeface="Arial" panose="020B0604020202020204" pitchFamily="34" charset="0"/>
                <a:cs typeface="Arial" panose="020B0604020202020204" pitchFamily="34" charset="0"/>
              </a:rPr>
              <a:t>Requisito fundamental para iniciar la ejecución de los contratos.</a:t>
            </a:r>
          </a:p>
          <a:p>
            <a:pPr marL="342900" indent="-34290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dirty="0">
                <a:latin typeface="Arial" panose="020B0604020202020204" pitchFamily="34" charset="0"/>
                <a:cs typeface="Arial" panose="020B0604020202020204" pitchFamily="34" charset="0"/>
              </a:rPr>
              <a:t>Todos los compromisos deben soportarse con registro presupuestal con el fin de que los recursos no sean desviados a ningún otro concepto. </a:t>
            </a:r>
          </a:p>
          <a:p>
            <a:pPr algn="just"/>
            <a:endParaRPr lang="es-CO"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dirty="0">
                <a:latin typeface="Arial" panose="020B0604020202020204" pitchFamily="34" charset="0"/>
                <a:cs typeface="Arial" panose="020B0604020202020204" pitchFamily="34" charset="0"/>
              </a:rPr>
              <a:t>Como mecanismo de perfeccionamiento de los contratos, los compromisos deben contar con registro presupuestal, en el cual debe identificarse claramente el valor y el plazo correspondiente (art. 71, EOP).</a:t>
            </a:r>
          </a:p>
        </p:txBody>
      </p:sp>
      <p:sp>
        <p:nvSpPr>
          <p:cNvPr id="3" name="Flecha derecha 2">
            <a:hlinkClick r:id="rId3" action="ppaction://hlinksldjump"/>
          </p:cNvPr>
          <p:cNvSpPr/>
          <p:nvPr/>
        </p:nvSpPr>
        <p:spPr>
          <a:xfrm>
            <a:off x="8210550" y="5791200"/>
            <a:ext cx="320891" cy="2952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Rectángulo 4"/>
          <p:cNvSpPr/>
          <p:nvPr/>
        </p:nvSpPr>
        <p:spPr>
          <a:xfrm>
            <a:off x="276083" y="1194139"/>
            <a:ext cx="8029977" cy="1015663"/>
          </a:xfrm>
          <a:prstGeom prst="rect">
            <a:avLst/>
          </a:prstGeom>
        </p:spPr>
        <p:txBody>
          <a:bodyPr wrap="square">
            <a:spAutoFit/>
          </a:bodyPr>
          <a:lstStyle/>
          <a:p>
            <a:pPr algn="just"/>
            <a:r>
              <a:rPr lang="es-CO" sz="2000" b="1" dirty="0">
                <a:latin typeface="Arial" panose="020B0604020202020204" pitchFamily="34" charset="0"/>
                <a:cs typeface="Arial" panose="020B0604020202020204" pitchFamily="34" charset="0"/>
              </a:rPr>
              <a:t>Perfecciona el compromiso y afecta de manera definitiva</a:t>
            </a:r>
            <a:r>
              <a:rPr lang="es-CO" sz="2000" dirty="0">
                <a:latin typeface="Arial" panose="020B0604020202020204" pitchFamily="34" charset="0"/>
                <a:cs typeface="Arial" panose="020B0604020202020204" pitchFamily="34" charset="0"/>
              </a:rPr>
              <a:t>, por lo que los recursos destinados mediante el registro presupuestal no podrán ser utilizados para otro fin. </a:t>
            </a:r>
          </a:p>
        </p:txBody>
      </p:sp>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Registro Presupuestal - RP</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24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Sistema General de Participaciones - SGP</a:t>
            </a:r>
            <a:endParaRPr lang="es-ES" sz="2800" b="1" dirty="0">
              <a:latin typeface="Arial" panose="020B0604020202020204" pitchFamily="34" charset="0"/>
              <a:cs typeface="Arial" panose="020B0604020202020204" pitchFamily="34" charset="0"/>
            </a:endParaRPr>
          </a:p>
        </p:txBody>
      </p:sp>
      <p:sp>
        <p:nvSpPr>
          <p:cNvPr id="5" name="14 Rectángulo redondeado"/>
          <p:cNvSpPr/>
          <p:nvPr/>
        </p:nvSpPr>
        <p:spPr bwMode="auto">
          <a:xfrm>
            <a:off x="1154097" y="2506977"/>
            <a:ext cx="2803434" cy="632072"/>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CO" sz="1600" b="1" kern="0" dirty="0">
                <a:solidFill>
                  <a:srgbClr val="000000"/>
                </a:solidFill>
                <a:latin typeface="Arial" panose="020B0604020202020204" pitchFamily="34" charset="0"/>
                <a:ea typeface="ＭＳ Ｐゴシック" pitchFamily="1" charset="-128"/>
                <a:cs typeface="Arial" panose="020B0604020202020204" pitchFamily="34" charset="0"/>
              </a:rPr>
              <a:t>Sectoriales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96%</a:t>
            </a:r>
          </a:p>
        </p:txBody>
      </p:sp>
      <p:sp>
        <p:nvSpPr>
          <p:cNvPr id="6" name="16 Rectángulo redondeado"/>
          <p:cNvSpPr/>
          <p:nvPr/>
        </p:nvSpPr>
        <p:spPr bwMode="auto">
          <a:xfrm>
            <a:off x="5013781" y="2442918"/>
            <a:ext cx="2728888" cy="57188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Asignaciones</a:t>
            </a:r>
            <a:r>
              <a:rPr kumimoji="0" lang="es-CO" sz="1600" b="1" i="0" u="none" strike="noStrike" kern="0" cap="none" spc="0" normalizeH="0" baseline="0" noProof="0" dirty="0">
                <a:ln>
                  <a:noFill/>
                </a:ln>
                <a:solidFill>
                  <a:schemeClr val="tx1"/>
                </a:solidFill>
                <a:effectLst/>
                <a:uLnTx/>
                <a:uFillTx/>
                <a:latin typeface="Arial" panose="020B0604020202020204" pitchFamily="34" charset="0"/>
                <a:ea typeface="ＭＳ Ｐゴシック" pitchFamily="1" charset="-128"/>
                <a:cs typeface="Arial" panose="020B0604020202020204" pitchFamily="34" charset="0"/>
              </a:rPr>
              <a:t> </a:t>
            </a:r>
            <a:r>
              <a:rPr kumimoji="0" lang="es-CO" sz="16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Especiales 4%</a:t>
            </a:r>
          </a:p>
        </p:txBody>
      </p:sp>
      <p:sp>
        <p:nvSpPr>
          <p:cNvPr id="7" name="24 Rectángulo"/>
          <p:cNvSpPr/>
          <p:nvPr/>
        </p:nvSpPr>
        <p:spPr bwMode="auto">
          <a:xfrm>
            <a:off x="1155703" y="3374630"/>
            <a:ext cx="2779824" cy="46822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Educación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58.5%</a:t>
            </a:r>
          </a:p>
        </p:txBody>
      </p:sp>
      <p:sp>
        <p:nvSpPr>
          <p:cNvPr id="10" name="25 Rectángulo"/>
          <p:cNvSpPr/>
          <p:nvPr/>
        </p:nvSpPr>
        <p:spPr bwMode="auto">
          <a:xfrm>
            <a:off x="5060016" y="3134941"/>
            <a:ext cx="2612352" cy="4823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FONPET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2.90%</a:t>
            </a:r>
          </a:p>
        </p:txBody>
      </p:sp>
      <p:sp>
        <p:nvSpPr>
          <p:cNvPr id="11" name="26 Rectángulo"/>
          <p:cNvSpPr/>
          <p:nvPr/>
        </p:nvSpPr>
        <p:spPr bwMode="auto">
          <a:xfrm>
            <a:off x="1137829" y="3956280"/>
            <a:ext cx="2797697" cy="42515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Salud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24.5%</a:t>
            </a:r>
          </a:p>
        </p:txBody>
      </p:sp>
      <p:sp>
        <p:nvSpPr>
          <p:cNvPr id="12" name="27 Rectángulo"/>
          <p:cNvSpPr/>
          <p:nvPr/>
        </p:nvSpPr>
        <p:spPr bwMode="auto">
          <a:xfrm>
            <a:off x="1134663" y="5091076"/>
            <a:ext cx="2800864" cy="75016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Agua potable 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Saneamiento Básico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5.4%</a:t>
            </a:r>
          </a:p>
        </p:txBody>
      </p:sp>
      <p:sp>
        <p:nvSpPr>
          <p:cNvPr id="13" name="28 Rectángulo"/>
          <p:cNvSpPr/>
          <p:nvPr/>
        </p:nvSpPr>
        <p:spPr bwMode="auto">
          <a:xfrm>
            <a:off x="1142149" y="4479038"/>
            <a:ext cx="2793377" cy="46016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Propósito General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11.6%</a:t>
            </a:r>
          </a:p>
        </p:txBody>
      </p:sp>
      <p:sp>
        <p:nvSpPr>
          <p:cNvPr id="14" name="29 Rectángulo"/>
          <p:cNvSpPr/>
          <p:nvPr/>
        </p:nvSpPr>
        <p:spPr bwMode="auto">
          <a:xfrm>
            <a:off x="5058395" y="3798275"/>
            <a:ext cx="2611500" cy="65300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Resguardos Indígenas 0.52%</a:t>
            </a:r>
          </a:p>
        </p:txBody>
      </p:sp>
      <p:sp>
        <p:nvSpPr>
          <p:cNvPr id="15" name="30 Rectángulo"/>
          <p:cNvSpPr/>
          <p:nvPr/>
        </p:nvSpPr>
        <p:spPr bwMode="auto">
          <a:xfrm>
            <a:off x="5086184" y="4632254"/>
            <a:ext cx="2574297" cy="61390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Alimentación Escolar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 0.50%</a:t>
            </a:r>
          </a:p>
        </p:txBody>
      </p:sp>
      <p:sp>
        <p:nvSpPr>
          <p:cNvPr id="16" name="31 Rectángulo"/>
          <p:cNvSpPr/>
          <p:nvPr/>
        </p:nvSpPr>
        <p:spPr bwMode="auto">
          <a:xfrm>
            <a:off x="5078259" y="5420039"/>
            <a:ext cx="2574297" cy="53674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 charset="-128"/>
                <a:cs typeface="Arial" panose="020B0604020202020204" pitchFamily="34" charset="0"/>
              </a:rPr>
              <a:t>Ribereños Río Magdalena 0.08%</a:t>
            </a:r>
          </a:p>
        </p:txBody>
      </p:sp>
      <p:cxnSp>
        <p:nvCxnSpPr>
          <p:cNvPr id="17" name="52 Conector recto"/>
          <p:cNvCxnSpPr>
            <a:cxnSpLocks/>
          </p:cNvCxnSpPr>
          <p:nvPr/>
        </p:nvCxnSpPr>
        <p:spPr bwMode="auto">
          <a:xfrm>
            <a:off x="4507869" y="2603999"/>
            <a:ext cx="855" cy="30914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18" name="53 Conector recto"/>
          <p:cNvCxnSpPr>
            <a:cxnSpLocks/>
          </p:cNvCxnSpPr>
          <p:nvPr/>
        </p:nvCxnSpPr>
        <p:spPr bwMode="auto">
          <a:xfrm>
            <a:off x="4475230" y="4112218"/>
            <a:ext cx="52879" cy="0"/>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19" name="59 Conector recto"/>
          <p:cNvCxnSpPr>
            <a:stCxn id="10" idx="1"/>
          </p:cNvCxnSpPr>
          <p:nvPr/>
        </p:nvCxnSpPr>
        <p:spPr bwMode="auto">
          <a:xfrm flipH="1" flipV="1">
            <a:off x="4508724" y="3363014"/>
            <a:ext cx="551292" cy="1310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20" name="60 Conector recto"/>
          <p:cNvCxnSpPr>
            <a:stCxn id="15" idx="1"/>
          </p:cNvCxnSpPr>
          <p:nvPr/>
        </p:nvCxnSpPr>
        <p:spPr bwMode="auto">
          <a:xfrm flipH="1">
            <a:off x="4528108" y="4939206"/>
            <a:ext cx="558076" cy="0"/>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21" name="61 Conector recto"/>
          <p:cNvCxnSpPr>
            <a:stCxn id="16" idx="1"/>
          </p:cNvCxnSpPr>
          <p:nvPr/>
        </p:nvCxnSpPr>
        <p:spPr bwMode="auto">
          <a:xfrm flipH="1">
            <a:off x="4498579" y="5688411"/>
            <a:ext cx="579680" cy="7076"/>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22" name="63 Conector recto"/>
          <p:cNvCxnSpPr>
            <a:cxnSpLocks/>
          </p:cNvCxnSpPr>
          <p:nvPr/>
        </p:nvCxnSpPr>
        <p:spPr bwMode="auto">
          <a:xfrm>
            <a:off x="4448223" y="2601389"/>
            <a:ext cx="50356" cy="0"/>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sp>
        <p:nvSpPr>
          <p:cNvPr id="26" name="Rectángulo 25"/>
          <p:cNvSpPr/>
          <p:nvPr/>
        </p:nvSpPr>
        <p:spPr>
          <a:xfrm>
            <a:off x="508001" y="906956"/>
            <a:ext cx="8024878" cy="1200329"/>
          </a:xfrm>
          <a:prstGeom prst="rect">
            <a:avLst/>
          </a:prstGeom>
        </p:spPr>
        <p:txBody>
          <a:bodyPr wrap="square">
            <a:spAutoFit/>
          </a:bodyPr>
          <a:lstStyle/>
          <a:p>
            <a:pPr marL="285750" indent="-285750" algn="just">
              <a:buFont typeface="Arial" panose="020B0604020202020204" pitchFamily="34" charset="0"/>
              <a:buChar char="•"/>
            </a:pPr>
            <a:r>
              <a:rPr lang="es-CO" altLang="en-US" dirty="0">
                <a:latin typeface="Arial" panose="020B0604020202020204" pitchFamily="34" charset="0"/>
                <a:cs typeface="Arial" panose="020B0604020202020204" pitchFamily="34" charset="0"/>
              </a:rPr>
              <a:t>Son los recursos que la Nación transfiere</a:t>
            </a:r>
            <a:r>
              <a:rPr lang="es-CO" altLang="en-US" baseline="30000" dirty="0">
                <a:latin typeface="Arial" panose="020B0604020202020204" pitchFamily="34" charset="0"/>
                <a:cs typeface="Arial" panose="020B0604020202020204" pitchFamily="34" charset="0"/>
              </a:rPr>
              <a:t>1</a:t>
            </a:r>
            <a:r>
              <a:rPr lang="es-CO" altLang="en-US" dirty="0">
                <a:latin typeface="Arial" panose="020B0604020202020204" pitchFamily="34" charset="0"/>
                <a:cs typeface="Arial" panose="020B0604020202020204" pitchFamily="34" charset="0"/>
              </a:rPr>
              <a:t> a las entidades territoriales (Departamentos, Distritos y Municipios) para financiar los servicios a su cargo en </a:t>
            </a:r>
            <a:r>
              <a:rPr lang="es-CO" altLang="en-US" b="1" dirty="0">
                <a:latin typeface="Arial" panose="020B0604020202020204" pitchFamily="34" charset="0"/>
                <a:cs typeface="Arial" panose="020B0604020202020204" pitchFamily="34" charset="0"/>
              </a:rPr>
              <a:t>educación</a:t>
            </a:r>
            <a:r>
              <a:rPr lang="es-CO" altLang="en-US" dirty="0">
                <a:latin typeface="Arial" panose="020B0604020202020204" pitchFamily="34" charset="0"/>
                <a:cs typeface="Arial" panose="020B0604020202020204" pitchFamily="34" charset="0"/>
              </a:rPr>
              <a:t>, salud, agua potable y los definidos en el Artículo 76 de la Ley 715 de 2001.</a:t>
            </a:r>
          </a:p>
        </p:txBody>
      </p:sp>
      <p:sp>
        <p:nvSpPr>
          <p:cNvPr id="27" name="CuadroTexto 26"/>
          <p:cNvSpPr txBox="1"/>
          <p:nvPr/>
        </p:nvSpPr>
        <p:spPr>
          <a:xfrm>
            <a:off x="225182" y="6273387"/>
            <a:ext cx="5848072" cy="461665"/>
          </a:xfrm>
          <a:prstGeom prst="rect">
            <a:avLst/>
          </a:prstGeom>
          <a:noFill/>
        </p:spPr>
        <p:txBody>
          <a:bodyPr wrap="square" rtlCol="0">
            <a:spAutoFit/>
          </a:bodyPr>
          <a:lstStyle/>
          <a:p>
            <a:r>
              <a:rPr lang="es-CO" altLang="en-US" sz="1200" baseline="30000" dirty="0">
                <a:latin typeface="Arial" panose="020B0604020202020204" pitchFamily="34" charset="0"/>
                <a:cs typeface="Arial" panose="020B0604020202020204" pitchFamily="34" charset="0"/>
              </a:rPr>
              <a:t>1 </a:t>
            </a:r>
            <a:r>
              <a:rPr lang="es-CO" altLang="en-US" sz="1200" dirty="0">
                <a:latin typeface="Arial" panose="020B0604020202020204" pitchFamily="34" charset="0"/>
                <a:cs typeface="Arial" panose="020B0604020202020204" pitchFamily="34" charset="0"/>
              </a:rPr>
              <a:t>En cumplimiento de los artículos 356 y 357 de la Constitución Política, reformados por los Actos Legislativos 01 de 2001 y 04 de 2007.</a:t>
            </a:r>
            <a:endParaRPr lang="es-ES" sz="1200" dirty="0"/>
          </a:p>
        </p:txBody>
      </p:sp>
    </p:spTree>
    <p:extLst>
      <p:ext uri="{BB962C8B-B14F-4D97-AF65-F5344CB8AC3E}">
        <p14:creationId xmlns:p14="http://schemas.microsoft.com/office/powerpoint/2010/main" val="3920467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7975" y="1133947"/>
            <a:ext cx="8602462" cy="5062924"/>
          </a:xfrm>
          <a:prstGeom prst="rect">
            <a:avLst/>
          </a:prstGeom>
          <a:noFill/>
          <a:ln w="12700">
            <a:solidFill>
              <a:srgbClr val="B81E0E"/>
            </a:solidFill>
          </a:ln>
        </p:spPr>
        <p:txBody>
          <a:bodyPr wrap="square" rtlCol="0">
            <a:spAutoFit/>
          </a:bodyPr>
          <a:lstStyle/>
          <a:p>
            <a:pPr algn="just"/>
            <a:r>
              <a:rPr lang="es-CO" sz="1900" dirty="0">
                <a:latin typeface="Arial" panose="020B0604020202020204" pitchFamily="34" charset="0"/>
                <a:cs typeface="Arial" panose="020B0604020202020204" pitchFamily="34" charset="0"/>
              </a:rPr>
              <a:t>Es el conjunto de procedimientos mediante los cuales se establece a 31 de diciembre de la vigencia, la ejecución de ingresos y gastos, las obligaciones pendientes de pago (cuentas por pagar), los compromisos que quedan en reserva, los excedentes de tesorería y el estado de tesorería.</a:t>
            </a:r>
          </a:p>
          <a:p>
            <a:pPr algn="just"/>
            <a:endParaRPr lang="es-CO" sz="1900" dirty="0">
              <a:latin typeface="Arial" panose="020B0604020202020204" pitchFamily="34" charset="0"/>
              <a:cs typeface="Arial" panose="020B0604020202020204" pitchFamily="34" charset="0"/>
            </a:endParaRPr>
          </a:p>
          <a:p>
            <a:r>
              <a:rPr lang="es-CO" sz="1900" dirty="0">
                <a:latin typeface="Arial" panose="020B0604020202020204" pitchFamily="34" charset="0"/>
                <a:cs typeface="Arial" panose="020B0604020202020204" pitchFamily="34" charset="0"/>
              </a:rPr>
              <a:t>Por ello, con el cierre presupuestal se efectúan los siguientes procedimientos:</a:t>
            </a:r>
          </a:p>
          <a:p>
            <a:endParaRPr lang="es-CO" sz="1900" dirty="0">
              <a:latin typeface="Arial" panose="020B0604020202020204" pitchFamily="34" charset="0"/>
              <a:cs typeface="Arial" panose="020B0604020202020204" pitchFamily="34" charset="0"/>
            </a:endParaRPr>
          </a:p>
          <a:p>
            <a:pPr marL="342900" indent="-342900">
              <a:buFont typeface="+mj-lt"/>
              <a:buAutoNum type="arabicParenR"/>
            </a:pPr>
            <a:r>
              <a:rPr lang="es-CO" sz="1900" dirty="0">
                <a:latin typeface="Arial" panose="020B0604020202020204" pitchFamily="34" charset="0"/>
                <a:cs typeface="Arial" panose="020B0604020202020204" pitchFamily="34" charset="0"/>
              </a:rPr>
              <a:t>Constitución de reservas presupuestales (excepcionales)</a:t>
            </a:r>
          </a:p>
          <a:p>
            <a:pPr marL="342900" indent="-342900">
              <a:buFont typeface="+mj-lt"/>
              <a:buAutoNum type="arabicParenR"/>
            </a:pPr>
            <a:r>
              <a:rPr lang="es-CO" sz="1900" dirty="0">
                <a:latin typeface="Arial" panose="020B0604020202020204" pitchFamily="34" charset="0"/>
                <a:cs typeface="Arial" panose="020B0604020202020204" pitchFamily="34" charset="0"/>
              </a:rPr>
              <a:t>Identificación de cuentas por pagar</a:t>
            </a:r>
          </a:p>
          <a:p>
            <a:pPr marL="342900" indent="-342900">
              <a:buFont typeface="+mj-lt"/>
              <a:buAutoNum type="arabicParenR"/>
            </a:pPr>
            <a:r>
              <a:rPr lang="es-CO" sz="1900" dirty="0">
                <a:latin typeface="Arial" panose="020B0604020202020204" pitchFamily="34" charset="0"/>
                <a:cs typeface="Arial" panose="020B0604020202020204" pitchFamily="34" charset="0"/>
              </a:rPr>
              <a:t>Cancelación de reservas presupuestales y constitución de pasivos exigibles</a:t>
            </a:r>
          </a:p>
          <a:p>
            <a:pPr marL="342900" indent="-342900">
              <a:buFont typeface="+mj-lt"/>
              <a:buAutoNum type="arabicParenR"/>
            </a:pPr>
            <a:r>
              <a:rPr lang="es-CO" sz="1900" dirty="0">
                <a:latin typeface="Arial" panose="020B0604020202020204" pitchFamily="34" charset="0"/>
                <a:cs typeface="Arial" panose="020B0604020202020204" pitchFamily="34" charset="0"/>
              </a:rPr>
              <a:t>Identificación del superávit presupuestal</a:t>
            </a:r>
          </a:p>
          <a:p>
            <a:pPr marL="342900" indent="-342900">
              <a:buFont typeface="+mj-lt"/>
              <a:buAutoNum type="arabicParenR"/>
            </a:pPr>
            <a:r>
              <a:rPr lang="es-CO" sz="1900" dirty="0">
                <a:latin typeface="Arial" panose="020B0604020202020204" pitchFamily="34" charset="0"/>
                <a:cs typeface="Arial" panose="020B0604020202020204" pitchFamily="34" charset="0"/>
              </a:rPr>
              <a:t>Estado de tesorería</a:t>
            </a:r>
          </a:p>
          <a:p>
            <a:pPr marL="342900" indent="-342900">
              <a:buFont typeface="+mj-lt"/>
              <a:buAutoNum type="arabicParenR"/>
            </a:pPr>
            <a:r>
              <a:rPr lang="es-CO" sz="1900" dirty="0">
                <a:latin typeface="Arial" panose="020B0604020202020204" pitchFamily="34" charset="0"/>
                <a:cs typeface="Arial" panose="020B0604020202020204" pitchFamily="34" charset="0"/>
              </a:rPr>
              <a:t>Legalización definitiva de la caja menor</a:t>
            </a:r>
          </a:p>
          <a:p>
            <a:pPr marL="342900" indent="-342900">
              <a:buFont typeface="+mj-lt"/>
              <a:buAutoNum type="arabicParenR"/>
            </a:pPr>
            <a:r>
              <a:rPr lang="es-CO" sz="1900" dirty="0">
                <a:latin typeface="Arial" panose="020B0604020202020204" pitchFamily="34" charset="0"/>
                <a:cs typeface="Arial" panose="020B0604020202020204" pitchFamily="34" charset="0"/>
              </a:rPr>
              <a:t>Anulación de certificados de disponibilidad presupuestal que no hayan respaldado compromisos o no hayan soportado registros presupuestales</a:t>
            </a:r>
          </a:p>
          <a:p>
            <a:pPr marL="342900" indent="-342900">
              <a:buFont typeface="+mj-lt"/>
              <a:buAutoNum type="arabicParenR"/>
            </a:pPr>
            <a:r>
              <a:rPr lang="es-CO" sz="1900" dirty="0">
                <a:latin typeface="Arial" panose="020B0604020202020204" pitchFamily="34" charset="0"/>
                <a:cs typeface="Arial" panose="020B0604020202020204" pitchFamily="34" charset="0"/>
              </a:rPr>
              <a:t>Informe de ejecución presupuestal</a:t>
            </a:r>
          </a:p>
        </p:txBody>
      </p:sp>
      <p:sp>
        <p:nvSpPr>
          <p:cNvPr id="3" name="AutoShape 2" descr="http://application.colombiaaprende.edu.co/pluginfile.php/140830/mod_resource/content/5/web0/scormcontent/img/fotos/m02_u05_p0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Cierre Presupuestal</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268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ángulo 88">
            <a:extLst>
              <a:ext uri="{FF2B5EF4-FFF2-40B4-BE49-F238E27FC236}">
                <a16:creationId xmlns:a16="http://schemas.microsoft.com/office/drawing/2014/main" id="{D04B1AD5-11BE-472B-9B02-464A8DEE51B4}"/>
              </a:ext>
            </a:extLst>
          </p:cNvPr>
          <p:cNvSpPr/>
          <p:nvPr/>
        </p:nvSpPr>
        <p:spPr>
          <a:xfrm>
            <a:off x="1006597" y="214607"/>
            <a:ext cx="5857549" cy="5751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cxnSp>
        <p:nvCxnSpPr>
          <p:cNvPr id="7" name="Conector recto 6">
            <a:extLst>
              <a:ext uri="{FF2B5EF4-FFF2-40B4-BE49-F238E27FC236}">
                <a16:creationId xmlns:a16="http://schemas.microsoft.com/office/drawing/2014/main" id="{1F209AE6-3447-4315-818E-8DB910F184D7}"/>
              </a:ext>
            </a:extLst>
          </p:cNvPr>
          <p:cNvCxnSpPr>
            <a:cxnSpLocks/>
          </p:cNvCxnSpPr>
          <p:nvPr/>
        </p:nvCxnSpPr>
        <p:spPr>
          <a:xfrm>
            <a:off x="147119" y="6193938"/>
            <a:ext cx="885677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Abrir llave 10">
            <a:extLst>
              <a:ext uri="{FF2B5EF4-FFF2-40B4-BE49-F238E27FC236}">
                <a16:creationId xmlns:a16="http://schemas.microsoft.com/office/drawing/2014/main" id="{DA29D606-D734-4DCA-BA17-2B274194695B}"/>
              </a:ext>
            </a:extLst>
          </p:cNvPr>
          <p:cNvSpPr/>
          <p:nvPr/>
        </p:nvSpPr>
        <p:spPr>
          <a:xfrm>
            <a:off x="1686689" y="1283154"/>
            <a:ext cx="82113" cy="11645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400">
              <a:latin typeface="Arial Narrow" panose="020B0606020202030204" pitchFamily="34" charset="0"/>
            </a:endParaRPr>
          </a:p>
        </p:txBody>
      </p:sp>
      <p:sp>
        <p:nvSpPr>
          <p:cNvPr id="12" name="Cerrar llave 11">
            <a:extLst>
              <a:ext uri="{FF2B5EF4-FFF2-40B4-BE49-F238E27FC236}">
                <a16:creationId xmlns:a16="http://schemas.microsoft.com/office/drawing/2014/main" id="{54F0EF7D-4248-49B9-AEC2-F65FA71044B3}"/>
              </a:ext>
            </a:extLst>
          </p:cNvPr>
          <p:cNvSpPr/>
          <p:nvPr/>
        </p:nvSpPr>
        <p:spPr>
          <a:xfrm rot="10800000">
            <a:off x="2603192" y="1832737"/>
            <a:ext cx="45719" cy="536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400">
              <a:latin typeface="Arial Narrow" panose="020B0606020202030204" pitchFamily="34" charset="0"/>
            </a:endParaRPr>
          </a:p>
        </p:txBody>
      </p:sp>
      <p:sp>
        <p:nvSpPr>
          <p:cNvPr id="13" name="CuadroTexto 12">
            <a:extLst>
              <a:ext uri="{FF2B5EF4-FFF2-40B4-BE49-F238E27FC236}">
                <a16:creationId xmlns:a16="http://schemas.microsoft.com/office/drawing/2014/main" id="{192F08A2-0DB9-4C47-B78D-45EC7FC4F159}"/>
              </a:ext>
            </a:extLst>
          </p:cNvPr>
          <p:cNvSpPr txBox="1"/>
          <p:nvPr/>
        </p:nvSpPr>
        <p:spPr>
          <a:xfrm>
            <a:off x="1006598" y="1855272"/>
            <a:ext cx="769434" cy="276999"/>
          </a:xfrm>
          <a:prstGeom prst="rect">
            <a:avLst/>
          </a:prstGeom>
          <a:noFill/>
        </p:spPr>
        <p:txBody>
          <a:bodyPr wrap="square" rtlCol="0">
            <a:spAutoFit/>
          </a:bodyPr>
          <a:lstStyle/>
          <a:p>
            <a:r>
              <a:rPr lang="es-CO" sz="1200" b="1" dirty="0">
                <a:latin typeface="Arial Narrow" panose="020B0606020202030204" pitchFamily="34" charset="0"/>
              </a:rPr>
              <a:t>Ingreso</a:t>
            </a:r>
          </a:p>
        </p:txBody>
      </p:sp>
      <p:sp>
        <p:nvSpPr>
          <p:cNvPr id="14" name="CuadroTexto 13">
            <a:extLst>
              <a:ext uri="{FF2B5EF4-FFF2-40B4-BE49-F238E27FC236}">
                <a16:creationId xmlns:a16="http://schemas.microsoft.com/office/drawing/2014/main" id="{D04498E4-2770-485F-B7B0-A4F847C111CB}"/>
              </a:ext>
            </a:extLst>
          </p:cNvPr>
          <p:cNvSpPr txBox="1"/>
          <p:nvPr/>
        </p:nvSpPr>
        <p:spPr>
          <a:xfrm>
            <a:off x="2602601" y="965224"/>
            <a:ext cx="871758" cy="523220"/>
          </a:xfrm>
          <a:prstGeom prst="rect">
            <a:avLst/>
          </a:prstGeom>
          <a:noFill/>
        </p:spPr>
        <p:txBody>
          <a:bodyPr wrap="square" rtlCol="0">
            <a:spAutoFit/>
          </a:bodyPr>
          <a:lstStyle/>
          <a:p>
            <a:r>
              <a:rPr lang="es-CO" sz="1400" dirty="0">
                <a:latin typeface="Arial Narrow" panose="020B0606020202030204" pitchFamily="34" charset="0"/>
              </a:rPr>
              <a:t>    Vigencia    </a:t>
            </a:r>
          </a:p>
        </p:txBody>
      </p:sp>
      <p:sp>
        <p:nvSpPr>
          <p:cNvPr id="15" name="CuadroTexto 14">
            <a:extLst>
              <a:ext uri="{FF2B5EF4-FFF2-40B4-BE49-F238E27FC236}">
                <a16:creationId xmlns:a16="http://schemas.microsoft.com/office/drawing/2014/main" id="{4E106309-5057-4FB3-AC44-3EB1BEAC312E}"/>
              </a:ext>
            </a:extLst>
          </p:cNvPr>
          <p:cNvSpPr txBox="1"/>
          <p:nvPr/>
        </p:nvSpPr>
        <p:spPr>
          <a:xfrm>
            <a:off x="1722539" y="2124737"/>
            <a:ext cx="870492" cy="461665"/>
          </a:xfrm>
          <a:prstGeom prst="rect">
            <a:avLst/>
          </a:prstGeom>
          <a:noFill/>
        </p:spPr>
        <p:txBody>
          <a:bodyPr wrap="square" rtlCol="0">
            <a:spAutoFit/>
          </a:bodyPr>
          <a:lstStyle/>
          <a:p>
            <a:r>
              <a:rPr lang="es-CO" sz="1200" dirty="0">
                <a:latin typeface="Arial Narrow" panose="020B0606020202030204" pitchFamily="34" charset="0"/>
              </a:rPr>
              <a:t>Recursos Capital</a:t>
            </a:r>
          </a:p>
        </p:txBody>
      </p:sp>
      <p:sp>
        <p:nvSpPr>
          <p:cNvPr id="16" name="CuadroTexto 15">
            <a:extLst>
              <a:ext uri="{FF2B5EF4-FFF2-40B4-BE49-F238E27FC236}">
                <a16:creationId xmlns:a16="http://schemas.microsoft.com/office/drawing/2014/main" id="{1FD3E6BF-A8A4-4688-A4D4-3827DEE9A0C5}"/>
              </a:ext>
            </a:extLst>
          </p:cNvPr>
          <p:cNvSpPr txBox="1"/>
          <p:nvPr/>
        </p:nvSpPr>
        <p:spPr>
          <a:xfrm>
            <a:off x="1763311" y="1344350"/>
            <a:ext cx="720575" cy="523220"/>
          </a:xfrm>
          <a:prstGeom prst="rect">
            <a:avLst/>
          </a:prstGeom>
          <a:noFill/>
        </p:spPr>
        <p:txBody>
          <a:bodyPr wrap="square" rtlCol="0">
            <a:spAutoFit/>
          </a:bodyPr>
          <a:lstStyle/>
          <a:p>
            <a:r>
              <a:rPr lang="es-CO" sz="1400" dirty="0">
                <a:latin typeface="Arial Narrow" panose="020B0606020202030204" pitchFamily="34" charset="0"/>
              </a:rPr>
              <a:t>Trasferencias</a:t>
            </a:r>
          </a:p>
        </p:txBody>
      </p:sp>
      <p:sp>
        <p:nvSpPr>
          <p:cNvPr id="17" name="Abrir llave 16">
            <a:extLst>
              <a:ext uri="{FF2B5EF4-FFF2-40B4-BE49-F238E27FC236}">
                <a16:creationId xmlns:a16="http://schemas.microsoft.com/office/drawing/2014/main" id="{9DB327C3-D8BE-49F4-8D2A-50763D704D47}"/>
              </a:ext>
            </a:extLst>
          </p:cNvPr>
          <p:cNvSpPr/>
          <p:nvPr/>
        </p:nvSpPr>
        <p:spPr>
          <a:xfrm>
            <a:off x="2564971" y="1114836"/>
            <a:ext cx="45719" cy="4268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400">
              <a:latin typeface="Arial Narrow" panose="020B0606020202030204" pitchFamily="34" charset="0"/>
            </a:endParaRPr>
          </a:p>
        </p:txBody>
      </p:sp>
      <p:sp>
        <p:nvSpPr>
          <p:cNvPr id="28" name="CuadroTexto 27">
            <a:extLst>
              <a:ext uri="{FF2B5EF4-FFF2-40B4-BE49-F238E27FC236}">
                <a16:creationId xmlns:a16="http://schemas.microsoft.com/office/drawing/2014/main" id="{91D82043-E4AD-4474-BB06-C8EBA565FFA2}"/>
              </a:ext>
            </a:extLst>
          </p:cNvPr>
          <p:cNvSpPr txBox="1"/>
          <p:nvPr/>
        </p:nvSpPr>
        <p:spPr>
          <a:xfrm>
            <a:off x="988650" y="4069609"/>
            <a:ext cx="564265" cy="276999"/>
          </a:xfrm>
          <a:prstGeom prst="rect">
            <a:avLst/>
          </a:prstGeom>
          <a:noFill/>
        </p:spPr>
        <p:txBody>
          <a:bodyPr wrap="square" rtlCol="0">
            <a:spAutoFit/>
          </a:bodyPr>
          <a:lstStyle/>
          <a:p>
            <a:r>
              <a:rPr lang="es-CO" sz="1200" b="1" dirty="0">
                <a:latin typeface="Arial Narrow" panose="020B0606020202030204" pitchFamily="34" charset="0"/>
              </a:rPr>
              <a:t>Gasto</a:t>
            </a:r>
          </a:p>
        </p:txBody>
      </p:sp>
      <p:sp>
        <p:nvSpPr>
          <p:cNvPr id="31" name="CuadroTexto 30">
            <a:extLst>
              <a:ext uri="{FF2B5EF4-FFF2-40B4-BE49-F238E27FC236}">
                <a16:creationId xmlns:a16="http://schemas.microsoft.com/office/drawing/2014/main" id="{FC5C63AE-1E57-45EA-B0C8-C7756F0C36F2}"/>
              </a:ext>
            </a:extLst>
          </p:cNvPr>
          <p:cNvSpPr txBox="1"/>
          <p:nvPr/>
        </p:nvSpPr>
        <p:spPr>
          <a:xfrm>
            <a:off x="2108656" y="3229966"/>
            <a:ext cx="1227472" cy="307777"/>
          </a:xfrm>
          <a:prstGeom prst="rect">
            <a:avLst/>
          </a:prstGeom>
          <a:noFill/>
        </p:spPr>
        <p:txBody>
          <a:bodyPr wrap="square" rtlCol="0">
            <a:spAutoFit/>
          </a:bodyPr>
          <a:lstStyle/>
          <a:p>
            <a:r>
              <a:rPr lang="es-CO" sz="1400" dirty="0">
                <a:latin typeface="Arial Narrow" panose="020B0606020202030204" pitchFamily="34" charset="0"/>
              </a:rPr>
              <a:t>Funcionamiento</a:t>
            </a:r>
          </a:p>
        </p:txBody>
      </p:sp>
      <p:sp>
        <p:nvSpPr>
          <p:cNvPr id="32" name="CuadroTexto 31">
            <a:extLst>
              <a:ext uri="{FF2B5EF4-FFF2-40B4-BE49-F238E27FC236}">
                <a16:creationId xmlns:a16="http://schemas.microsoft.com/office/drawing/2014/main" id="{C09D015E-98C9-4B3E-8CCB-6A549A5E8C87}"/>
              </a:ext>
            </a:extLst>
          </p:cNvPr>
          <p:cNvSpPr txBox="1"/>
          <p:nvPr/>
        </p:nvSpPr>
        <p:spPr>
          <a:xfrm>
            <a:off x="2158311" y="4176680"/>
            <a:ext cx="824713" cy="307777"/>
          </a:xfrm>
          <a:prstGeom prst="rect">
            <a:avLst/>
          </a:prstGeom>
          <a:noFill/>
        </p:spPr>
        <p:txBody>
          <a:bodyPr wrap="square" rtlCol="0">
            <a:spAutoFit/>
          </a:bodyPr>
          <a:lstStyle/>
          <a:p>
            <a:r>
              <a:rPr lang="es-CO" sz="1400" dirty="0">
                <a:latin typeface="Arial Narrow" panose="020B0606020202030204" pitchFamily="34" charset="0"/>
              </a:rPr>
              <a:t>Inversión</a:t>
            </a:r>
          </a:p>
        </p:txBody>
      </p:sp>
      <p:sp>
        <p:nvSpPr>
          <p:cNvPr id="33" name="Abrir llave 32">
            <a:extLst>
              <a:ext uri="{FF2B5EF4-FFF2-40B4-BE49-F238E27FC236}">
                <a16:creationId xmlns:a16="http://schemas.microsoft.com/office/drawing/2014/main" id="{AF62CD5E-1EBF-459B-99D8-3C29C19589A0}"/>
              </a:ext>
            </a:extLst>
          </p:cNvPr>
          <p:cNvSpPr/>
          <p:nvPr/>
        </p:nvSpPr>
        <p:spPr>
          <a:xfrm>
            <a:off x="3897748" y="1028251"/>
            <a:ext cx="45719" cy="14094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400">
              <a:latin typeface="Arial Narrow" panose="020B0606020202030204" pitchFamily="34" charset="0"/>
            </a:endParaRPr>
          </a:p>
        </p:txBody>
      </p:sp>
      <p:sp>
        <p:nvSpPr>
          <p:cNvPr id="34" name="CuadroTexto 33">
            <a:extLst>
              <a:ext uri="{FF2B5EF4-FFF2-40B4-BE49-F238E27FC236}">
                <a16:creationId xmlns:a16="http://schemas.microsoft.com/office/drawing/2014/main" id="{84424702-790F-45A8-A482-912C345258CD}"/>
              </a:ext>
            </a:extLst>
          </p:cNvPr>
          <p:cNvSpPr txBox="1"/>
          <p:nvPr/>
        </p:nvSpPr>
        <p:spPr>
          <a:xfrm>
            <a:off x="4121773" y="994664"/>
            <a:ext cx="810347" cy="461665"/>
          </a:xfrm>
          <a:prstGeom prst="rect">
            <a:avLst/>
          </a:prstGeom>
          <a:noFill/>
        </p:spPr>
        <p:txBody>
          <a:bodyPr wrap="square" rtlCol="0">
            <a:spAutoFit/>
          </a:bodyPr>
          <a:lstStyle/>
          <a:p>
            <a:r>
              <a:rPr lang="es-CO" sz="1200" dirty="0" err="1">
                <a:latin typeface="Arial Narrow" panose="020B0606020202030204" pitchFamily="34" charset="0"/>
              </a:rPr>
              <a:t>Rec</a:t>
            </a:r>
            <a:r>
              <a:rPr lang="es-CO" sz="1200" dirty="0">
                <a:latin typeface="Arial Narrow" panose="020B0606020202030204" pitchFamily="34" charset="0"/>
              </a:rPr>
              <a:t> Propios</a:t>
            </a:r>
          </a:p>
        </p:txBody>
      </p:sp>
      <p:sp>
        <p:nvSpPr>
          <p:cNvPr id="36" name="CuadroTexto 35">
            <a:extLst>
              <a:ext uri="{FF2B5EF4-FFF2-40B4-BE49-F238E27FC236}">
                <a16:creationId xmlns:a16="http://schemas.microsoft.com/office/drawing/2014/main" id="{C9EF0570-33E3-4860-8617-1DE16E6C8729}"/>
              </a:ext>
            </a:extLst>
          </p:cNvPr>
          <p:cNvSpPr txBox="1"/>
          <p:nvPr/>
        </p:nvSpPr>
        <p:spPr>
          <a:xfrm>
            <a:off x="4172987" y="2060485"/>
            <a:ext cx="788204" cy="276999"/>
          </a:xfrm>
          <a:prstGeom prst="rect">
            <a:avLst/>
          </a:prstGeom>
          <a:noFill/>
        </p:spPr>
        <p:txBody>
          <a:bodyPr wrap="square" rtlCol="0">
            <a:spAutoFit/>
          </a:bodyPr>
          <a:lstStyle/>
          <a:p>
            <a:r>
              <a:rPr lang="es-CO" sz="1200" dirty="0">
                <a:latin typeface="Arial Narrow" panose="020B0606020202030204" pitchFamily="34" charset="0"/>
              </a:rPr>
              <a:t>Gratuidad</a:t>
            </a:r>
          </a:p>
        </p:txBody>
      </p:sp>
      <p:sp>
        <p:nvSpPr>
          <p:cNvPr id="39" name="CuadroTexto 38">
            <a:extLst>
              <a:ext uri="{FF2B5EF4-FFF2-40B4-BE49-F238E27FC236}">
                <a16:creationId xmlns:a16="http://schemas.microsoft.com/office/drawing/2014/main" id="{721775FA-65E5-4CC8-AEF6-23D9BFF15608}"/>
              </a:ext>
            </a:extLst>
          </p:cNvPr>
          <p:cNvSpPr txBox="1"/>
          <p:nvPr/>
        </p:nvSpPr>
        <p:spPr>
          <a:xfrm>
            <a:off x="1208342" y="3543298"/>
            <a:ext cx="878871" cy="307777"/>
          </a:xfrm>
          <a:prstGeom prst="rect">
            <a:avLst/>
          </a:prstGeom>
          <a:noFill/>
        </p:spPr>
        <p:txBody>
          <a:bodyPr wrap="square" rtlCol="0">
            <a:spAutoFit/>
          </a:bodyPr>
          <a:lstStyle/>
          <a:p>
            <a:r>
              <a:rPr lang="es-CO" sz="1400" dirty="0">
                <a:latin typeface="Arial Narrow" panose="020B0606020202030204" pitchFamily="34" charset="0"/>
              </a:rPr>
              <a:t>Gratuidad</a:t>
            </a:r>
          </a:p>
        </p:txBody>
      </p:sp>
      <p:sp>
        <p:nvSpPr>
          <p:cNvPr id="53" name="CuadroTexto 52">
            <a:extLst>
              <a:ext uri="{FF2B5EF4-FFF2-40B4-BE49-F238E27FC236}">
                <a16:creationId xmlns:a16="http://schemas.microsoft.com/office/drawing/2014/main" id="{122FAA28-7F3D-47E8-81F2-0E2142F484B9}"/>
              </a:ext>
            </a:extLst>
          </p:cNvPr>
          <p:cNvSpPr txBox="1"/>
          <p:nvPr/>
        </p:nvSpPr>
        <p:spPr>
          <a:xfrm>
            <a:off x="2593230" y="1830563"/>
            <a:ext cx="1501145" cy="1015663"/>
          </a:xfrm>
          <a:prstGeom prst="rect">
            <a:avLst/>
          </a:prstGeom>
          <a:noFill/>
        </p:spPr>
        <p:txBody>
          <a:bodyPr wrap="square" rtlCol="0">
            <a:spAutoFit/>
          </a:bodyPr>
          <a:lstStyle/>
          <a:p>
            <a:r>
              <a:rPr lang="es-CO" sz="1200" dirty="0">
                <a:latin typeface="Arial Narrow" panose="020B0606020202030204" pitchFamily="34" charset="0"/>
              </a:rPr>
              <a:t>Superávit</a:t>
            </a:r>
          </a:p>
          <a:p>
            <a:r>
              <a:rPr lang="es-CO" sz="1200" dirty="0">
                <a:latin typeface="Arial Narrow" panose="020B0606020202030204" pitchFamily="34" charset="0"/>
              </a:rPr>
              <a:t>Rendimientos  financieros</a:t>
            </a:r>
          </a:p>
          <a:p>
            <a:r>
              <a:rPr lang="es-CO" sz="1200" dirty="0">
                <a:latin typeface="Arial Narrow" panose="020B0606020202030204" pitchFamily="34" charset="0"/>
              </a:rPr>
              <a:t>Reintegros</a:t>
            </a:r>
          </a:p>
          <a:p>
            <a:endParaRPr lang="es-CO" sz="1200" dirty="0">
              <a:latin typeface="Arial Narrow" panose="020B0606020202030204" pitchFamily="34" charset="0"/>
            </a:endParaRPr>
          </a:p>
        </p:txBody>
      </p:sp>
      <p:cxnSp>
        <p:nvCxnSpPr>
          <p:cNvPr id="55" name="Conector recto 54">
            <a:extLst>
              <a:ext uri="{FF2B5EF4-FFF2-40B4-BE49-F238E27FC236}">
                <a16:creationId xmlns:a16="http://schemas.microsoft.com/office/drawing/2014/main" id="{018535A9-393D-46E8-AD82-09E06E549B79}"/>
              </a:ext>
            </a:extLst>
          </p:cNvPr>
          <p:cNvCxnSpPr>
            <a:cxnSpLocks/>
          </p:cNvCxnSpPr>
          <p:nvPr/>
        </p:nvCxnSpPr>
        <p:spPr>
          <a:xfrm>
            <a:off x="1018721" y="2656937"/>
            <a:ext cx="4813297" cy="4116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 name="Abrir llave 55">
            <a:extLst>
              <a:ext uri="{FF2B5EF4-FFF2-40B4-BE49-F238E27FC236}">
                <a16:creationId xmlns:a16="http://schemas.microsoft.com/office/drawing/2014/main" id="{F8B3BA67-77BF-40F5-949E-20CE49E6DB9B}"/>
              </a:ext>
            </a:extLst>
          </p:cNvPr>
          <p:cNvSpPr/>
          <p:nvPr/>
        </p:nvSpPr>
        <p:spPr>
          <a:xfrm>
            <a:off x="2070524" y="3050126"/>
            <a:ext cx="137013" cy="22110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200">
              <a:latin typeface="Arial Narrow" panose="020B0606020202030204" pitchFamily="34" charset="0"/>
            </a:endParaRPr>
          </a:p>
        </p:txBody>
      </p:sp>
      <p:sp>
        <p:nvSpPr>
          <p:cNvPr id="68" name="Rectángulo 67">
            <a:extLst>
              <a:ext uri="{FF2B5EF4-FFF2-40B4-BE49-F238E27FC236}">
                <a16:creationId xmlns:a16="http://schemas.microsoft.com/office/drawing/2014/main" id="{88B17B90-8197-4F86-A390-B87D52D367E8}"/>
              </a:ext>
            </a:extLst>
          </p:cNvPr>
          <p:cNvSpPr/>
          <p:nvPr/>
        </p:nvSpPr>
        <p:spPr>
          <a:xfrm>
            <a:off x="3319057" y="2924563"/>
            <a:ext cx="273126" cy="2328165"/>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dirty="0">
                <a:latin typeface="Arial Narrow" panose="020B0606020202030204" pitchFamily="34" charset="0"/>
              </a:rPr>
              <a:t>Definitivo</a:t>
            </a:r>
          </a:p>
        </p:txBody>
      </p:sp>
      <p:sp>
        <p:nvSpPr>
          <p:cNvPr id="69" name="Rectángulo 68">
            <a:extLst>
              <a:ext uri="{FF2B5EF4-FFF2-40B4-BE49-F238E27FC236}">
                <a16:creationId xmlns:a16="http://schemas.microsoft.com/office/drawing/2014/main" id="{63EC8466-C0D1-4933-8304-8B6233AF6006}"/>
              </a:ext>
            </a:extLst>
          </p:cNvPr>
          <p:cNvSpPr/>
          <p:nvPr/>
        </p:nvSpPr>
        <p:spPr>
          <a:xfrm>
            <a:off x="3704179" y="2916927"/>
            <a:ext cx="273126" cy="232816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dirty="0">
                <a:latin typeface="Arial Narrow" panose="020B0606020202030204" pitchFamily="34" charset="0"/>
              </a:rPr>
              <a:t>Compromisos</a:t>
            </a:r>
          </a:p>
        </p:txBody>
      </p:sp>
      <p:sp>
        <p:nvSpPr>
          <p:cNvPr id="70" name="Rectángulo 69">
            <a:extLst>
              <a:ext uri="{FF2B5EF4-FFF2-40B4-BE49-F238E27FC236}">
                <a16:creationId xmlns:a16="http://schemas.microsoft.com/office/drawing/2014/main" id="{909A3BD5-CFA6-44A8-A59F-BE0CB264B000}"/>
              </a:ext>
            </a:extLst>
          </p:cNvPr>
          <p:cNvSpPr/>
          <p:nvPr/>
        </p:nvSpPr>
        <p:spPr>
          <a:xfrm>
            <a:off x="4028257" y="2924563"/>
            <a:ext cx="273126" cy="2328165"/>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dirty="0">
                <a:latin typeface="Arial Narrow" panose="020B0606020202030204" pitchFamily="34" charset="0"/>
              </a:rPr>
              <a:t>Obligaciones</a:t>
            </a:r>
          </a:p>
        </p:txBody>
      </p:sp>
      <p:sp>
        <p:nvSpPr>
          <p:cNvPr id="71" name="Rectángulo 70">
            <a:extLst>
              <a:ext uri="{FF2B5EF4-FFF2-40B4-BE49-F238E27FC236}">
                <a16:creationId xmlns:a16="http://schemas.microsoft.com/office/drawing/2014/main" id="{69585E0C-BDB6-4C89-8F27-C8058F858388}"/>
              </a:ext>
            </a:extLst>
          </p:cNvPr>
          <p:cNvSpPr/>
          <p:nvPr/>
        </p:nvSpPr>
        <p:spPr>
          <a:xfrm>
            <a:off x="4456439" y="2933027"/>
            <a:ext cx="273126" cy="2328165"/>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dirty="0">
                <a:latin typeface="Arial Narrow" panose="020B0606020202030204" pitchFamily="34" charset="0"/>
              </a:rPr>
              <a:t>Pago</a:t>
            </a:r>
          </a:p>
        </p:txBody>
      </p:sp>
      <p:sp>
        <p:nvSpPr>
          <p:cNvPr id="72" name="Rectángulo 71">
            <a:extLst>
              <a:ext uri="{FF2B5EF4-FFF2-40B4-BE49-F238E27FC236}">
                <a16:creationId xmlns:a16="http://schemas.microsoft.com/office/drawing/2014/main" id="{6AA00FDB-378A-481C-8E80-37150EFB9B8C}"/>
              </a:ext>
            </a:extLst>
          </p:cNvPr>
          <p:cNvSpPr/>
          <p:nvPr/>
        </p:nvSpPr>
        <p:spPr>
          <a:xfrm>
            <a:off x="4839487" y="2924563"/>
            <a:ext cx="273126" cy="2328165"/>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dirty="0">
                <a:latin typeface="Arial Narrow" panose="020B0606020202030204" pitchFamily="34" charset="0"/>
              </a:rPr>
              <a:t>Cuentas por pagar</a:t>
            </a:r>
          </a:p>
        </p:txBody>
      </p:sp>
      <p:sp>
        <p:nvSpPr>
          <p:cNvPr id="73" name="Rectángulo 72">
            <a:extLst>
              <a:ext uri="{FF2B5EF4-FFF2-40B4-BE49-F238E27FC236}">
                <a16:creationId xmlns:a16="http://schemas.microsoft.com/office/drawing/2014/main" id="{2BC4B388-FC20-4E5E-BBDE-A6D6DE43590C}"/>
              </a:ext>
            </a:extLst>
          </p:cNvPr>
          <p:cNvSpPr/>
          <p:nvPr/>
        </p:nvSpPr>
        <p:spPr>
          <a:xfrm>
            <a:off x="5281102" y="2916928"/>
            <a:ext cx="273126" cy="2328165"/>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dirty="0">
                <a:latin typeface="Arial Narrow" panose="020B0606020202030204" pitchFamily="34" charset="0"/>
              </a:rPr>
              <a:t>Reservas</a:t>
            </a:r>
          </a:p>
        </p:txBody>
      </p:sp>
      <p:sp>
        <p:nvSpPr>
          <p:cNvPr id="74" name="Rectángulo 73">
            <a:extLst>
              <a:ext uri="{FF2B5EF4-FFF2-40B4-BE49-F238E27FC236}">
                <a16:creationId xmlns:a16="http://schemas.microsoft.com/office/drawing/2014/main" id="{52B7A363-9D2C-40EE-9857-77D56EC4C7D0}"/>
              </a:ext>
            </a:extLst>
          </p:cNvPr>
          <p:cNvSpPr/>
          <p:nvPr/>
        </p:nvSpPr>
        <p:spPr>
          <a:xfrm>
            <a:off x="6406655" y="276021"/>
            <a:ext cx="273127" cy="516399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b="1" dirty="0">
                <a:solidFill>
                  <a:schemeClr val="bg1"/>
                </a:solidFill>
                <a:latin typeface="Arial Narrow" panose="020B0606020202030204" pitchFamily="34" charset="0"/>
              </a:rPr>
              <a:t>Superávit o Déficit</a:t>
            </a:r>
          </a:p>
        </p:txBody>
      </p:sp>
      <p:sp>
        <p:nvSpPr>
          <p:cNvPr id="76" name="CuadroTexto 75">
            <a:extLst>
              <a:ext uri="{FF2B5EF4-FFF2-40B4-BE49-F238E27FC236}">
                <a16:creationId xmlns:a16="http://schemas.microsoft.com/office/drawing/2014/main" id="{F0861EBB-4769-48FB-9E8C-299A5E551DAF}"/>
              </a:ext>
            </a:extLst>
          </p:cNvPr>
          <p:cNvSpPr txBox="1"/>
          <p:nvPr/>
        </p:nvSpPr>
        <p:spPr>
          <a:xfrm>
            <a:off x="122185" y="249727"/>
            <a:ext cx="762228" cy="646331"/>
          </a:xfrm>
          <a:prstGeom prst="rect">
            <a:avLst/>
          </a:prstGeom>
          <a:noFill/>
        </p:spPr>
        <p:txBody>
          <a:bodyPr wrap="square" rtlCol="0">
            <a:spAutoFit/>
          </a:bodyPr>
          <a:lstStyle/>
          <a:p>
            <a:r>
              <a:rPr lang="es-CO" sz="1200" b="1" dirty="0">
                <a:latin typeface="Arial Narrow" panose="020B0606020202030204" pitchFamily="34" charset="0"/>
              </a:rPr>
              <a:t>31 Dic vigencia anterior</a:t>
            </a:r>
          </a:p>
        </p:txBody>
      </p:sp>
      <p:sp>
        <p:nvSpPr>
          <p:cNvPr id="86" name="Rectángulo 85">
            <a:extLst>
              <a:ext uri="{FF2B5EF4-FFF2-40B4-BE49-F238E27FC236}">
                <a16:creationId xmlns:a16="http://schemas.microsoft.com/office/drawing/2014/main" id="{92DD9E90-46F5-47D4-8EDE-762E640FC6A5}"/>
              </a:ext>
            </a:extLst>
          </p:cNvPr>
          <p:cNvSpPr/>
          <p:nvPr/>
        </p:nvSpPr>
        <p:spPr>
          <a:xfrm>
            <a:off x="5192304" y="977412"/>
            <a:ext cx="256083" cy="1495376"/>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dirty="0">
                <a:latin typeface="Arial Narrow" panose="020B0606020202030204" pitchFamily="34" charset="0"/>
              </a:rPr>
              <a:t>Definitivo</a:t>
            </a:r>
          </a:p>
        </p:txBody>
      </p:sp>
      <p:sp>
        <p:nvSpPr>
          <p:cNvPr id="87" name="Rectángulo 86">
            <a:extLst>
              <a:ext uri="{FF2B5EF4-FFF2-40B4-BE49-F238E27FC236}">
                <a16:creationId xmlns:a16="http://schemas.microsoft.com/office/drawing/2014/main" id="{472CD4C2-B2F7-4FD7-B405-92A4C2FC7847}"/>
              </a:ext>
            </a:extLst>
          </p:cNvPr>
          <p:cNvSpPr/>
          <p:nvPr/>
        </p:nvSpPr>
        <p:spPr>
          <a:xfrm>
            <a:off x="5578627" y="959218"/>
            <a:ext cx="273127" cy="1505663"/>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dirty="0">
                <a:latin typeface="Arial Narrow" panose="020B0606020202030204" pitchFamily="34" charset="0"/>
              </a:rPr>
              <a:t>Recaudo</a:t>
            </a:r>
          </a:p>
        </p:txBody>
      </p:sp>
      <p:sp>
        <p:nvSpPr>
          <p:cNvPr id="90" name="CuadroTexto 89">
            <a:extLst>
              <a:ext uri="{FF2B5EF4-FFF2-40B4-BE49-F238E27FC236}">
                <a16:creationId xmlns:a16="http://schemas.microsoft.com/office/drawing/2014/main" id="{355CDE4A-79BB-46D3-8F76-257DF87C4B8A}"/>
              </a:ext>
            </a:extLst>
          </p:cNvPr>
          <p:cNvSpPr txBox="1"/>
          <p:nvPr/>
        </p:nvSpPr>
        <p:spPr>
          <a:xfrm>
            <a:off x="1123642" y="335043"/>
            <a:ext cx="1121117" cy="338554"/>
          </a:xfrm>
          <a:prstGeom prst="rect">
            <a:avLst/>
          </a:prstGeom>
          <a:solidFill>
            <a:schemeClr val="accent2">
              <a:lumMod val="20000"/>
              <a:lumOff val="80000"/>
            </a:schemeClr>
          </a:solidFill>
        </p:spPr>
        <p:txBody>
          <a:bodyPr wrap="square" rtlCol="0">
            <a:spAutoFit/>
          </a:bodyPr>
          <a:lstStyle/>
          <a:p>
            <a:pPr algn="ctr"/>
            <a:r>
              <a:rPr lang="es-CO" sz="1600" dirty="0">
                <a:latin typeface="Arial Narrow" panose="020B0606020202030204" pitchFamily="34" charset="0"/>
              </a:rPr>
              <a:t>Presupuesto</a:t>
            </a:r>
          </a:p>
        </p:txBody>
      </p:sp>
      <p:sp>
        <p:nvSpPr>
          <p:cNvPr id="92" name="Rectángulo 91">
            <a:extLst>
              <a:ext uri="{FF2B5EF4-FFF2-40B4-BE49-F238E27FC236}">
                <a16:creationId xmlns:a16="http://schemas.microsoft.com/office/drawing/2014/main" id="{B4F78CAC-C96E-4A4F-813E-8A7D770DFC8D}"/>
              </a:ext>
            </a:extLst>
          </p:cNvPr>
          <p:cNvSpPr/>
          <p:nvPr/>
        </p:nvSpPr>
        <p:spPr>
          <a:xfrm>
            <a:off x="7108515" y="267270"/>
            <a:ext cx="1223919" cy="56985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93" name="CuadroTexto 92">
            <a:extLst>
              <a:ext uri="{FF2B5EF4-FFF2-40B4-BE49-F238E27FC236}">
                <a16:creationId xmlns:a16="http://schemas.microsoft.com/office/drawing/2014/main" id="{E0366DB8-0D8A-4121-9045-3C260B87FDB5}"/>
              </a:ext>
            </a:extLst>
          </p:cNvPr>
          <p:cNvSpPr txBox="1"/>
          <p:nvPr/>
        </p:nvSpPr>
        <p:spPr>
          <a:xfrm>
            <a:off x="7154972" y="1039421"/>
            <a:ext cx="1126796" cy="338554"/>
          </a:xfrm>
          <a:prstGeom prst="rect">
            <a:avLst/>
          </a:prstGeom>
          <a:solidFill>
            <a:schemeClr val="accent2">
              <a:lumMod val="20000"/>
              <a:lumOff val="80000"/>
            </a:schemeClr>
          </a:solidFill>
        </p:spPr>
        <p:txBody>
          <a:bodyPr wrap="square" rtlCol="0">
            <a:spAutoFit/>
          </a:bodyPr>
          <a:lstStyle/>
          <a:p>
            <a:pPr algn="ctr"/>
            <a:r>
              <a:rPr lang="es-CO" sz="1600" dirty="0">
                <a:latin typeface="Arial Narrow" panose="020B0606020202030204" pitchFamily="34" charset="0"/>
              </a:rPr>
              <a:t>Tesorería</a:t>
            </a:r>
          </a:p>
        </p:txBody>
      </p:sp>
      <p:sp>
        <p:nvSpPr>
          <p:cNvPr id="94" name="CuadroTexto 93">
            <a:extLst>
              <a:ext uri="{FF2B5EF4-FFF2-40B4-BE49-F238E27FC236}">
                <a16:creationId xmlns:a16="http://schemas.microsoft.com/office/drawing/2014/main" id="{C6F74BBC-F39C-4DF0-A028-EB25C6E22194}"/>
              </a:ext>
            </a:extLst>
          </p:cNvPr>
          <p:cNvSpPr txBox="1"/>
          <p:nvPr/>
        </p:nvSpPr>
        <p:spPr>
          <a:xfrm>
            <a:off x="7147393" y="1578943"/>
            <a:ext cx="1134374" cy="1015663"/>
          </a:xfrm>
          <a:prstGeom prst="rect">
            <a:avLst/>
          </a:prstGeom>
          <a:solidFill>
            <a:schemeClr val="accent6">
              <a:lumMod val="20000"/>
              <a:lumOff val="80000"/>
            </a:schemeClr>
          </a:solidFill>
        </p:spPr>
        <p:txBody>
          <a:bodyPr wrap="square" rtlCol="0">
            <a:spAutoFit/>
          </a:bodyPr>
          <a:lstStyle/>
          <a:p>
            <a:pPr algn="ctr"/>
            <a:r>
              <a:rPr lang="es-CO" sz="1200" dirty="0">
                <a:latin typeface="Arial Narrow" panose="020B0606020202030204" pitchFamily="34" charset="0"/>
              </a:rPr>
              <a:t>1. Verificación Saldos por cuenta SGP Educación a 31 de Diciembre.</a:t>
            </a:r>
          </a:p>
        </p:txBody>
      </p:sp>
      <p:sp>
        <p:nvSpPr>
          <p:cNvPr id="98" name="Rectángulo 97">
            <a:extLst>
              <a:ext uri="{FF2B5EF4-FFF2-40B4-BE49-F238E27FC236}">
                <a16:creationId xmlns:a16="http://schemas.microsoft.com/office/drawing/2014/main" id="{0D0786B5-8F2D-4493-AFD3-E0471562799E}"/>
              </a:ext>
            </a:extLst>
          </p:cNvPr>
          <p:cNvSpPr/>
          <p:nvPr/>
        </p:nvSpPr>
        <p:spPr>
          <a:xfrm>
            <a:off x="237981" y="952050"/>
            <a:ext cx="441973" cy="5013729"/>
          </a:xfrm>
          <a:prstGeom prst="rect">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lang="es-CO" sz="1600" dirty="0">
                <a:latin typeface="Arial Narrow" panose="020B0606020202030204" pitchFamily="34" charset="0"/>
              </a:rPr>
              <a:t>Fuentes de información</a:t>
            </a:r>
          </a:p>
        </p:txBody>
      </p:sp>
      <p:sp>
        <p:nvSpPr>
          <p:cNvPr id="103" name="Rectángulo 102">
            <a:extLst>
              <a:ext uri="{FF2B5EF4-FFF2-40B4-BE49-F238E27FC236}">
                <a16:creationId xmlns:a16="http://schemas.microsoft.com/office/drawing/2014/main" id="{516134F7-992A-42AB-BDFA-50A46D3F81B3}"/>
              </a:ext>
            </a:extLst>
          </p:cNvPr>
          <p:cNvSpPr/>
          <p:nvPr/>
        </p:nvSpPr>
        <p:spPr>
          <a:xfrm>
            <a:off x="4633477" y="2536468"/>
            <a:ext cx="1035534" cy="215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Equilibrio</a:t>
            </a:r>
          </a:p>
        </p:txBody>
      </p:sp>
      <p:sp>
        <p:nvSpPr>
          <p:cNvPr id="66" name="CuadroTexto 65">
            <a:extLst>
              <a:ext uri="{FF2B5EF4-FFF2-40B4-BE49-F238E27FC236}">
                <a16:creationId xmlns:a16="http://schemas.microsoft.com/office/drawing/2014/main" id="{04174E05-6174-4CC3-8529-DD57FD89D50D}"/>
              </a:ext>
            </a:extLst>
          </p:cNvPr>
          <p:cNvSpPr txBox="1"/>
          <p:nvPr/>
        </p:nvSpPr>
        <p:spPr>
          <a:xfrm>
            <a:off x="7136060" y="2728898"/>
            <a:ext cx="1134374" cy="1015663"/>
          </a:xfrm>
          <a:prstGeom prst="rect">
            <a:avLst/>
          </a:prstGeom>
          <a:solidFill>
            <a:schemeClr val="accent6">
              <a:lumMod val="20000"/>
              <a:lumOff val="80000"/>
            </a:schemeClr>
          </a:solidFill>
        </p:spPr>
        <p:txBody>
          <a:bodyPr wrap="square" rtlCol="0">
            <a:spAutoFit/>
          </a:bodyPr>
          <a:lstStyle/>
          <a:p>
            <a:pPr algn="ctr"/>
            <a:r>
              <a:rPr lang="es-CO" sz="1200" dirty="0">
                <a:latin typeface="Arial Narrow" panose="020B0606020202030204" pitchFamily="34" charset="0"/>
              </a:rPr>
              <a:t>2. Verificación exigibilidades de tesorería vigencia que se cierra.</a:t>
            </a:r>
          </a:p>
        </p:txBody>
      </p:sp>
      <p:cxnSp>
        <p:nvCxnSpPr>
          <p:cNvPr id="4" name="Conector: angular 3">
            <a:extLst>
              <a:ext uri="{FF2B5EF4-FFF2-40B4-BE49-F238E27FC236}">
                <a16:creationId xmlns:a16="http://schemas.microsoft.com/office/drawing/2014/main" id="{458C0A65-CF65-41A3-AD96-91CF45EBAB81}"/>
              </a:ext>
            </a:extLst>
          </p:cNvPr>
          <p:cNvCxnSpPr>
            <a:cxnSpLocks/>
            <a:stCxn id="73" idx="3"/>
            <a:endCxn id="74" idx="1"/>
          </p:cNvCxnSpPr>
          <p:nvPr/>
        </p:nvCxnSpPr>
        <p:spPr>
          <a:xfrm flipV="1">
            <a:off x="5554228" y="2858019"/>
            <a:ext cx="852427" cy="12229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ángulo 81">
            <a:extLst>
              <a:ext uri="{FF2B5EF4-FFF2-40B4-BE49-F238E27FC236}">
                <a16:creationId xmlns:a16="http://schemas.microsoft.com/office/drawing/2014/main" id="{CA767FC3-984D-477B-8F44-A4D47E43B755}"/>
              </a:ext>
            </a:extLst>
          </p:cNvPr>
          <p:cNvSpPr/>
          <p:nvPr/>
        </p:nvSpPr>
        <p:spPr>
          <a:xfrm>
            <a:off x="8659077" y="249727"/>
            <a:ext cx="228056" cy="5216584"/>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600" b="1" dirty="0">
                <a:solidFill>
                  <a:schemeClr val="bg1"/>
                </a:solidFill>
                <a:latin typeface="Arial Narrow" panose="020B0606020202030204" pitchFamily="34" charset="0"/>
              </a:rPr>
              <a:t>INCORPORACIÓN SUPERÁVIT - RB</a:t>
            </a:r>
          </a:p>
        </p:txBody>
      </p:sp>
      <p:sp>
        <p:nvSpPr>
          <p:cNvPr id="88" name="CuadroTexto 87">
            <a:extLst>
              <a:ext uri="{FF2B5EF4-FFF2-40B4-BE49-F238E27FC236}">
                <a16:creationId xmlns:a16="http://schemas.microsoft.com/office/drawing/2014/main" id="{05D41EAB-645B-43A3-9A74-880020FF048B}"/>
              </a:ext>
            </a:extLst>
          </p:cNvPr>
          <p:cNvSpPr txBox="1"/>
          <p:nvPr/>
        </p:nvSpPr>
        <p:spPr>
          <a:xfrm>
            <a:off x="7147393" y="3945037"/>
            <a:ext cx="1134374" cy="646331"/>
          </a:xfrm>
          <a:prstGeom prst="rect">
            <a:avLst/>
          </a:prstGeom>
          <a:solidFill>
            <a:schemeClr val="accent6">
              <a:lumMod val="20000"/>
              <a:lumOff val="80000"/>
            </a:schemeClr>
          </a:solidFill>
        </p:spPr>
        <p:txBody>
          <a:bodyPr wrap="square" rtlCol="0">
            <a:spAutoFit/>
          </a:bodyPr>
          <a:lstStyle/>
          <a:p>
            <a:pPr algn="ctr"/>
            <a:r>
              <a:rPr lang="es-CO" sz="1200" dirty="0">
                <a:latin typeface="Arial Narrow" panose="020B0606020202030204" pitchFamily="34" charset="0"/>
              </a:rPr>
              <a:t>3. verificación Superávit o Déficit</a:t>
            </a:r>
          </a:p>
        </p:txBody>
      </p:sp>
      <p:sp>
        <p:nvSpPr>
          <p:cNvPr id="54" name="CuadroTexto 53">
            <a:extLst>
              <a:ext uri="{FF2B5EF4-FFF2-40B4-BE49-F238E27FC236}">
                <a16:creationId xmlns:a16="http://schemas.microsoft.com/office/drawing/2014/main" id="{A5EE9E28-2652-4B10-A192-3F25B8E6330F}"/>
              </a:ext>
            </a:extLst>
          </p:cNvPr>
          <p:cNvSpPr txBox="1"/>
          <p:nvPr/>
        </p:nvSpPr>
        <p:spPr>
          <a:xfrm>
            <a:off x="1280759" y="5176104"/>
            <a:ext cx="825990" cy="523220"/>
          </a:xfrm>
          <a:prstGeom prst="rect">
            <a:avLst/>
          </a:prstGeom>
          <a:noFill/>
        </p:spPr>
        <p:txBody>
          <a:bodyPr wrap="square" rtlCol="0">
            <a:spAutoFit/>
          </a:bodyPr>
          <a:lstStyle/>
          <a:p>
            <a:r>
              <a:rPr lang="es-CO" sz="1400" dirty="0">
                <a:latin typeface="Arial Narrow" panose="020B0606020202030204" pitchFamily="34" charset="0"/>
              </a:rPr>
              <a:t>Otras Fuentes</a:t>
            </a:r>
          </a:p>
        </p:txBody>
      </p:sp>
    </p:spTree>
    <p:extLst>
      <p:ext uri="{BB962C8B-B14F-4D97-AF65-F5344CB8AC3E}">
        <p14:creationId xmlns:p14="http://schemas.microsoft.com/office/powerpoint/2010/main" val="238534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74797" y="443883"/>
            <a:ext cx="8736037" cy="57172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3600" b="1" dirty="0">
                <a:solidFill>
                  <a:srgbClr val="C0504D">
                    <a:lumMod val="50000"/>
                  </a:srgbClr>
                </a:solidFill>
                <a:latin typeface="Arial" panose="020B0604020202020204" pitchFamily="34" charset="0"/>
                <a:cs typeface="Arial" panose="020B0604020202020204" pitchFamily="34" charset="0"/>
              </a:rPr>
              <a:t>TESORERIA  FSE</a:t>
            </a:r>
          </a:p>
        </p:txBody>
      </p:sp>
    </p:spTree>
    <p:extLst>
      <p:ext uri="{BB962C8B-B14F-4D97-AF65-F5344CB8AC3E}">
        <p14:creationId xmlns:p14="http://schemas.microsoft.com/office/powerpoint/2010/main" val="2672094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8876" y="839349"/>
            <a:ext cx="8602462" cy="5604611"/>
          </a:xfrm>
          <a:prstGeom prst="rect">
            <a:avLst/>
          </a:prstGeom>
          <a:noFill/>
          <a:ln w="12700">
            <a:solidFill>
              <a:srgbClr val="B81E0E"/>
            </a:solidFill>
          </a:ln>
        </p:spPr>
        <p:txBody>
          <a:bodyPr wrap="square" rtlCol="0">
            <a:spAutoFit/>
          </a:bodyPr>
          <a:lstStyle/>
          <a:p>
            <a:pPr marL="342900" indent="-342900" algn="just">
              <a:buFont typeface="Wingdings" panose="05000000000000000000" pitchFamily="2" charset="2"/>
              <a:buChar char="v"/>
            </a:pPr>
            <a:r>
              <a:rPr lang="es-CO" dirty="0">
                <a:latin typeface="Arial" panose="020B0604020202020204" pitchFamily="34" charset="0"/>
                <a:cs typeface="Arial" panose="020B0604020202020204" pitchFamily="34" charset="0"/>
              </a:rPr>
              <a:t>Es el conjunto de procedimientos para el manejo de los ingresos y pagos del FSE del EE, incluyendo los cobros, las gestiones bancarias, el manejo de excedentes de liquidez y la caja menor. </a:t>
            </a:r>
          </a:p>
          <a:p>
            <a:pPr algn="just"/>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La función de tesorería o pagaduría del Fondo NO puede ser ejercida por el personal docente o directivo docente.</a:t>
            </a:r>
          </a:p>
          <a:p>
            <a:pPr algn="just"/>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Debe contar con una póliza de manejo constituida conforme a las normas que rigen la materia y con cargo a los recursos del FSE (también debe cubrir al rector).</a:t>
            </a:r>
            <a:endParaRPr lang="es-CO" kern="0" dirty="0">
              <a:latin typeface="Arial" panose="020B0604020202020204" pitchFamily="34" charset="0"/>
              <a:cs typeface="Arial" panose="020B0604020202020204" pitchFamily="34" charset="0"/>
            </a:endParaRPr>
          </a:p>
          <a:p>
            <a:pPr marL="381000" indent="-381000" algn="ctr">
              <a:lnSpc>
                <a:spcPct val="90000"/>
              </a:lnSpc>
              <a:buFont typeface="Wingdings" pitchFamily="2" charset="2"/>
              <a:buNone/>
              <a:defRPr/>
            </a:pPr>
            <a:endParaRPr lang="es-ES_tradnl" b="1" kern="0" dirty="0">
              <a:solidFill>
                <a:schemeClr val="accent2"/>
              </a:solidFill>
              <a:latin typeface="Arial" panose="020B0604020202020204" pitchFamily="34" charset="0"/>
              <a:cs typeface="Arial" panose="020B0604020202020204" pitchFamily="34" charset="0"/>
            </a:endParaRPr>
          </a:p>
          <a:p>
            <a:pPr marL="381000" indent="-381000" algn="ctr">
              <a:lnSpc>
                <a:spcPct val="90000"/>
              </a:lnSpc>
              <a:buFont typeface="Wingdings" pitchFamily="2" charset="2"/>
              <a:buNone/>
              <a:defRPr/>
            </a:pPr>
            <a:r>
              <a:rPr lang="es-ES_tradnl" b="1" kern="0" dirty="0">
                <a:solidFill>
                  <a:schemeClr val="accent2"/>
                </a:solidFill>
                <a:latin typeface="Arial" panose="020B0604020202020204" pitchFamily="34" charset="0"/>
                <a:cs typeface="Arial" panose="020B0604020202020204" pitchFamily="34" charset="0"/>
              </a:rPr>
              <a:t>Flujo de Caja</a:t>
            </a:r>
          </a:p>
          <a:p>
            <a:pPr marL="381000" indent="-381000" algn="just">
              <a:lnSpc>
                <a:spcPct val="50000"/>
              </a:lnSpc>
              <a:buFont typeface="Wingdings" pitchFamily="2" charset="2"/>
              <a:buNone/>
              <a:defRPr/>
            </a:pPr>
            <a:endParaRPr lang="es-ES_tradnl" kern="0" dirty="0">
              <a:latin typeface="Arial" panose="020B0604020202020204" pitchFamily="34" charset="0"/>
              <a:cs typeface="Arial" panose="020B0604020202020204" pitchFamily="34" charset="0"/>
            </a:endParaRPr>
          </a:p>
          <a:p>
            <a:pPr marL="342900" indent="-342900" algn="just">
              <a:spcBef>
                <a:spcPct val="20000"/>
              </a:spcBef>
              <a:buSzPct val="100000"/>
              <a:buFont typeface="Arial" panose="020B0604020202020204" pitchFamily="34" charset="0"/>
              <a:buChar char="•"/>
              <a:defRPr/>
            </a:pPr>
            <a:r>
              <a:rPr lang="es-CO" kern="0" dirty="0">
                <a:latin typeface="Arial" panose="020B0604020202020204" pitchFamily="34" charset="0"/>
                <a:cs typeface="Arial" panose="020B0604020202020204" pitchFamily="34" charset="0"/>
              </a:rPr>
              <a:t>Es el instrumento mediante el cual se hace la programación anual mensualizada del presupuesto del FSE, definiendo mes a mes los recaudos y los gastos según el presupuesto aprobado y con los requerimientos del plan operativo. </a:t>
            </a:r>
          </a:p>
          <a:p>
            <a:pPr algn="just">
              <a:spcBef>
                <a:spcPct val="20000"/>
              </a:spcBef>
              <a:buSzPct val="100000"/>
              <a:defRPr/>
            </a:pPr>
            <a:endParaRPr lang="es-CO" kern="0" dirty="0">
              <a:latin typeface="Arial" panose="020B0604020202020204" pitchFamily="34" charset="0"/>
              <a:cs typeface="Arial" panose="020B0604020202020204" pitchFamily="34" charset="0"/>
            </a:endParaRPr>
          </a:p>
          <a:p>
            <a:pPr marL="342900" indent="-342900" algn="just">
              <a:spcBef>
                <a:spcPct val="20000"/>
              </a:spcBef>
              <a:buSzPct val="100000"/>
              <a:buFont typeface="Arial" panose="020B0604020202020204" pitchFamily="34" charset="0"/>
              <a:buChar char="•"/>
              <a:defRPr/>
            </a:pPr>
            <a:r>
              <a:rPr lang="es-CO" kern="0" dirty="0">
                <a:latin typeface="Arial" panose="020B0604020202020204" pitchFamily="34" charset="0"/>
                <a:cs typeface="Arial" panose="020B0604020202020204" pitchFamily="34" charset="0"/>
              </a:rPr>
              <a:t>No se podrán adquirir compromisos que no cuenten con disponibilidad de recursos en la tesorería.</a:t>
            </a:r>
            <a:endParaRPr lang="es-ES_tradnl" kern="0" dirty="0">
              <a:latin typeface="Arial" panose="020B0604020202020204" pitchFamily="34" charset="0"/>
              <a:cs typeface="Arial" panose="020B0604020202020204" pitchFamily="34" charset="0"/>
            </a:endParaRPr>
          </a:p>
        </p:txBody>
      </p:sp>
      <p:sp>
        <p:nvSpPr>
          <p:cNvPr id="6"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Tesorería</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258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1841" y="1398642"/>
            <a:ext cx="8602462" cy="4524315"/>
          </a:xfrm>
          <a:prstGeom prst="rect">
            <a:avLst/>
          </a:prstGeom>
          <a:noFill/>
          <a:ln w="12700">
            <a:solidFill>
              <a:srgbClr val="B81E0E"/>
            </a:solidFill>
          </a:ln>
        </p:spPr>
        <p:txBody>
          <a:bodyPr wrap="square" rtlCol="0">
            <a:spAutoFit/>
          </a:bodyPr>
          <a:lstStyle/>
          <a:p>
            <a:pPr marL="285750" indent="-285750" algn="just">
              <a:buFont typeface="Wingdings" panose="05000000000000000000" pitchFamily="2" charset="2"/>
              <a:buChar char="v"/>
            </a:pPr>
            <a:r>
              <a:rPr lang="es-CO" kern="0" dirty="0">
                <a:latin typeface="Arial" panose="020B0604020202020204" pitchFamily="34" charset="0"/>
                <a:cs typeface="Arial" panose="020B0604020202020204" pitchFamily="34" charset="0"/>
              </a:rPr>
              <a:t>Se abrirá a nombre del respectivo Fondo.</a:t>
            </a:r>
          </a:p>
          <a:p>
            <a:pPr marL="285750" indent="-285750" algn="just">
              <a:buFont typeface="Wingdings" panose="05000000000000000000" pitchFamily="2" charset="2"/>
              <a:buChar char="v"/>
            </a:pPr>
            <a:r>
              <a:rPr lang="es-CO" kern="0" dirty="0">
                <a:latin typeface="Arial" panose="020B0604020202020204" pitchFamily="34" charset="0"/>
                <a:cs typeface="Arial" panose="020B0604020202020204" pitchFamily="34" charset="0"/>
              </a:rPr>
              <a:t>Deberá ser autorizada por la entidad territorial.</a:t>
            </a:r>
          </a:p>
          <a:p>
            <a:pPr marL="285750" indent="-285750" algn="just">
              <a:buFont typeface="Wingdings" panose="05000000000000000000" pitchFamily="2" charset="2"/>
              <a:buChar char="v"/>
            </a:pPr>
            <a:r>
              <a:rPr lang="es-CO" kern="0" dirty="0">
                <a:latin typeface="Arial" panose="020B0604020202020204" pitchFamily="34" charset="0"/>
                <a:cs typeface="Arial" panose="020B0604020202020204" pitchFamily="34" charset="0"/>
              </a:rPr>
              <a:t>Su manejo se efectuará de acuerdo con las normas de tesorería de la entidad territorial.</a:t>
            </a:r>
          </a:p>
          <a:p>
            <a:pPr marL="285750" indent="-285750" algn="just">
              <a:buFont typeface="Wingdings" panose="05000000000000000000" pitchFamily="2" charset="2"/>
              <a:buChar char="v"/>
            </a:pPr>
            <a:r>
              <a:rPr lang="es-CO" kern="0" dirty="0">
                <a:latin typeface="Arial" panose="020B0604020202020204" pitchFamily="34" charset="0"/>
                <a:cs typeface="Arial" panose="020B0604020202020204" pitchFamily="34" charset="0"/>
              </a:rPr>
              <a:t>En ningún caso, la cuenta puede ser abierta a nombre del rector, director rural o personas naturales</a:t>
            </a:r>
          </a:p>
          <a:p>
            <a:pPr marL="285750" indent="-285750" algn="just">
              <a:buFont typeface="Wingdings" panose="05000000000000000000" pitchFamily="2" charset="2"/>
              <a:buChar char="v"/>
            </a:pPr>
            <a:r>
              <a:rPr lang="es-CO" kern="0" dirty="0">
                <a:latin typeface="Arial" panose="020B0604020202020204" pitchFamily="34" charset="0"/>
                <a:cs typeface="Arial" panose="020B0604020202020204" pitchFamily="34" charset="0"/>
              </a:rPr>
              <a:t>Debe registrar todos los recursos percibidos por el establecimiento educativo y registrados en el presupuesto del Fondo de Servicios Educativos. </a:t>
            </a:r>
          </a:p>
          <a:p>
            <a:pPr marL="285750" indent="-285750" algn="just">
              <a:buFont typeface="Wingdings" panose="05000000000000000000" pitchFamily="2" charset="2"/>
              <a:buChar char="v"/>
            </a:pPr>
            <a:r>
              <a:rPr lang="es-CO" kern="0" dirty="0">
                <a:latin typeface="Arial" panose="020B0604020202020204" pitchFamily="34" charset="0"/>
                <a:cs typeface="Arial" panose="020B0604020202020204" pitchFamily="34" charset="0"/>
              </a:rPr>
              <a:t>Quien esté a cargo de la gestión de la tesorería o pagaduría de forma permanente o temporal deberá contar con póliza de manejo, debe amparar por lo menos el valor de lo presupuestado en el año inmediatamente anterior</a:t>
            </a:r>
            <a:r>
              <a:rPr lang="es-CO" dirty="0"/>
              <a:t>. </a:t>
            </a:r>
          </a:p>
          <a:p>
            <a:pPr marL="285750" indent="-285750" algn="just">
              <a:buFont typeface="Wingdings" panose="05000000000000000000" pitchFamily="2" charset="2"/>
              <a:buChar char="v"/>
            </a:pPr>
            <a:r>
              <a:rPr lang="es-CO" kern="0" dirty="0">
                <a:latin typeface="Arial" panose="020B0604020202020204" pitchFamily="34" charset="0"/>
                <a:cs typeface="Arial" panose="020B0604020202020204" pitchFamily="34" charset="0"/>
              </a:rPr>
              <a:t>Los recursos del Sistema General de Participaciones se administrarán en cuentas independientes de los demás ingresos de los FSE</a:t>
            </a:r>
          </a:p>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El retiro de los recursos requerirá de la concurrencia de al menos dos firmas, una de las cuales debe ser la del rector o director rural en su calidad de ordenador del gasto.</a:t>
            </a:r>
            <a:endParaRPr lang="es-CO" sz="2400" dirty="0">
              <a:latin typeface="Arial Narrow" pitchFamily="34" charset="0"/>
            </a:endParaRPr>
          </a:p>
        </p:txBody>
      </p:sp>
      <p:pic>
        <p:nvPicPr>
          <p:cNvPr id="3" name="Imagen 2"/>
          <p:cNvPicPr>
            <a:picLocks noChangeAspect="1"/>
          </p:cNvPicPr>
          <p:nvPr/>
        </p:nvPicPr>
        <p:blipFill>
          <a:blip r:embed="rId3"/>
          <a:stretch>
            <a:fillRect/>
          </a:stretch>
        </p:blipFill>
        <p:spPr>
          <a:xfrm>
            <a:off x="7043963" y="422122"/>
            <a:ext cx="1604211" cy="817131"/>
          </a:xfrm>
          <a:prstGeom prst="rect">
            <a:avLst/>
          </a:prstGeom>
        </p:spPr>
      </p:pic>
      <p:sp>
        <p:nvSpPr>
          <p:cNvPr id="6"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Cuenta Bancaria</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978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8876" y="1340521"/>
            <a:ext cx="8602462" cy="5016758"/>
          </a:xfrm>
          <a:prstGeom prst="rect">
            <a:avLst/>
          </a:prstGeom>
          <a:noFill/>
          <a:ln w="12700">
            <a:solidFill>
              <a:srgbClr val="B81E0E"/>
            </a:solidFill>
          </a:ln>
        </p:spPr>
        <p:txBody>
          <a:bodyPr wrap="square" rtlCol="0">
            <a:spAutoFit/>
          </a:bodyPr>
          <a:lstStyle/>
          <a:p>
            <a:pPr marL="285750" indent="-285750" algn="just">
              <a:buFont typeface="Wingdings" panose="05000000000000000000" pitchFamily="2" charset="2"/>
              <a:buChar char="v"/>
            </a:pPr>
            <a:r>
              <a:rPr lang="es-CO" sz="2000" dirty="0">
                <a:latin typeface="Arial" panose="020B0604020202020204" pitchFamily="34" charset="0"/>
                <a:cs typeface="Arial" panose="020B0604020202020204" pitchFamily="34" charset="0"/>
              </a:rPr>
              <a:t>Los recursos del FSE se reciben y manejan en una cuenta bancaria (maestra o no) a nombre del Fondo de Servicios Educativos, establecida en una entidad del sistema financiero sujeta a la inspección y vigilancia de la Superintendencia Financiera, registrada en la tesorería de la entidad territorial certificada a la cual pertenece el EE.</a:t>
            </a:r>
          </a:p>
          <a:p>
            <a:pPr algn="just"/>
            <a:endParaRPr lang="es-CO"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sz="2000" dirty="0">
                <a:latin typeface="Arial" panose="020B0604020202020204" pitchFamily="34" charset="0"/>
                <a:cs typeface="Arial" panose="020B0604020202020204" pitchFamily="34" charset="0"/>
              </a:rPr>
              <a:t>Solicitar ante quien corresponda, la exoneración del gravamen de operaciones financieras por los recursos que ingresan a la cuenta.</a:t>
            </a:r>
          </a:p>
          <a:p>
            <a:pPr algn="just"/>
            <a:endParaRPr lang="es-CO"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sz="2000" dirty="0">
                <a:latin typeface="Arial" panose="020B0604020202020204" pitchFamily="34" charset="0"/>
                <a:cs typeface="Arial" panose="020B0604020202020204" pitchFamily="34" charset="0"/>
              </a:rPr>
              <a:t>La autorización del pago está a cargo del Rector o Director Rural, como ordenador del gasto. El soporte de pago para la transferencia electrónica o emisión de cheque debe ser firmado por el Rector o Director rural y por quien cumpla las funciones de tesorero o pagador.</a:t>
            </a:r>
          </a:p>
          <a:p>
            <a:pPr algn="just"/>
            <a:r>
              <a:rPr lang="es-CO" sz="20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r>
              <a:rPr lang="es-CO" sz="2000" dirty="0">
                <a:latin typeface="Arial" panose="020B0604020202020204" pitchFamily="34" charset="0"/>
                <a:cs typeface="Arial" panose="020B0604020202020204" pitchFamily="34" charset="0"/>
              </a:rPr>
              <a:t>El pago por transferencia electrónica debe exigir las dos contraseñas (firmas digitales) y en lo posible, un dispositivo de hardware o token.</a:t>
            </a:r>
            <a:endParaRPr lang="es-CO" sz="2000" kern="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6027753" y="80375"/>
            <a:ext cx="2876550" cy="1047623"/>
          </a:xfrm>
          <a:prstGeom prst="rect">
            <a:avLst/>
          </a:prstGeom>
        </p:spPr>
      </p:pic>
      <p:sp>
        <p:nvSpPr>
          <p:cNvPr id="6"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Cuenta Bancaria</a:t>
            </a:r>
            <a:endParaRPr lang="es-ES" sz="28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0F65DD20-79A1-4886-BB0F-D0F9B07E8BAF}"/>
              </a:ext>
            </a:extLst>
          </p:cNvPr>
          <p:cNvSpPr txBox="1"/>
          <p:nvPr/>
        </p:nvSpPr>
        <p:spPr>
          <a:xfrm>
            <a:off x="375307" y="940411"/>
            <a:ext cx="4542922" cy="400110"/>
          </a:xfrm>
          <a:prstGeom prst="rect">
            <a:avLst/>
          </a:prstGeom>
          <a:noFill/>
        </p:spPr>
        <p:txBody>
          <a:bodyPr wrap="square" rtlCol="0">
            <a:spAutoFit/>
          </a:bodyPr>
          <a:lstStyle/>
          <a:p>
            <a:r>
              <a:rPr lang="es-CO" sz="2000" dirty="0">
                <a:latin typeface="Arial" panose="020B0604020202020204" pitchFamily="34" charset="0"/>
                <a:cs typeface="Arial" panose="020B0604020202020204" pitchFamily="34" charset="0"/>
              </a:rPr>
              <a:t>Resoluciones 12829/17 y 3739/18</a:t>
            </a:r>
          </a:p>
        </p:txBody>
      </p:sp>
    </p:spTree>
    <p:extLst>
      <p:ext uri="{BB962C8B-B14F-4D97-AF65-F5344CB8AC3E}">
        <p14:creationId xmlns:p14="http://schemas.microsoft.com/office/powerpoint/2010/main" val="365510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181219" y="3601418"/>
            <a:ext cx="2723084" cy="2408774"/>
          </a:xfrm>
          <a:prstGeom prst="rect">
            <a:avLst/>
          </a:prstGeom>
        </p:spPr>
      </p:pic>
      <p:sp>
        <p:nvSpPr>
          <p:cNvPr id="2" name="CuadroTexto 1"/>
          <p:cNvSpPr txBox="1"/>
          <p:nvPr/>
        </p:nvSpPr>
        <p:spPr>
          <a:xfrm>
            <a:off x="375307" y="845404"/>
            <a:ext cx="8198215" cy="5262979"/>
          </a:xfrm>
          <a:prstGeom prst="rect">
            <a:avLst/>
          </a:prstGeom>
          <a:noFill/>
          <a:ln w="12700">
            <a:solidFill>
              <a:srgbClr val="B81E0E"/>
            </a:solidFill>
          </a:ln>
        </p:spPr>
        <p:txBody>
          <a:bodyPr wrap="square" rtlCol="0">
            <a:spAutoFit/>
          </a:bodyPr>
          <a:lstStyle/>
          <a:p>
            <a:pPr marL="285750" indent="-285750" algn="just">
              <a:buFont typeface="Wingdings" panose="05000000000000000000" pitchFamily="2" charset="2"/>
              <a:buChar char="v"/>
            </a:pPr>
            <a:r>
              <a:rPr lang="es-CO" sz="2400" dirty="0">
                <a:latin typeface="Arial" panose="020B0604020202020204" pitchFamily="34" charset="0"/>
                <a:cs typeface="Arial" panose="020B0604020202020204" pitchFamily="34" charset="0"/>
              </a:rPr>
              <a:t>Corresponde  a la suma de los valores en caja, bancos e inversiones temporales al cierre de la vigencia fiscal. </a:t>
            </a:r>
          </a:p>
          <a:p>
            <a:pPr algn="just"/>
            <a:endParaRPr lang="es-CO"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sz="2400" dirty="0">
                <a:latin typeface="Arial" panose="020B0604020202020204" pitchFamily="34" charset="0"/>
                <a:cs typeface="Arial" panose="020B0604020202020204" pitchFamily="34" charset="0"/>
              </a:rPr>
              <a:t>De este estado hacen parte:</a:t>
            </a:r>
          </a:p>
          <a:p>
            <a:endParaRPr lang="es-CO"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sz="2400" dirty="0">
                <a:latin typeface="Arial" panose="020B0604020202020204" pitchFamily="34" charset="0"/>
                <a:cs typeface="Arial" panose="020B0604020202020204" pitchFamily="34" charset="0"/>
              </a:rPr>
              <a:t>Acreedores varios </a:t>
            </a:r>
          </a:p>
          <a:p>
            <a:pPr marL="285750" indent="-285750" algn="just">
              <a:buFont typeface="Wingdings" panose="05000000000000000000" pitchFamily="2" charset="2"/>
              <a:buChar char="ü"/>
            </a:pPr>
            <a:r>
              <a:rPr lang="es-CO" sz="2400" dirty="0">
                <a:latin typeface="Arial" panose="020B0604020202020204" pitchFamily="34" charset="0"/>
                <a:cs typeface="Arial" panose="020B0604020202020204" pitchFamily="34" charset="0"/>
              </a:rPr>
              <a:t>Cuentas por pagar</a:t>
            </a:r>
          </a:p>
          <a:p>
            <a:pPr marL="285750" indent="-285750" algn="just">
              <a:buFont typeface="Wingdings" panose="05000000000000000000" pitchFamily="2" charset="2"/>
              <a:buChar char="ü"/>
            </a:pPr>
            <a:r>
              <a:rPr lang="es-CO" sz="2400" dirty="0">
                <a:latin typeface="Arial" panose="020B0604020202020204" pitchFamily="34" charset="0"/>
                <a:cs typeface="Arial" panose="020B0604020202020204" pitchFamily="34" charset="0"/>
              </a:rPr>
              <a:t>Reservas</a:t>
            </a:r>
          </a:p>
          <a:p>
            <a:pPr marL="285750" indent="-285750" algn="just">
              <a:buFont typeface="Wingdings" panose="05000000000000000000" pitchFamily="2" charset="2"/>
              <a:buChar char="ü"/>
            </a:pPr>
            <a:r>
              <a:rPr lang="es-CO" sz="2400" dirty="0">
                <a:latin typeface="Arial" panose="020B0604020202020204" pitchFamily="34" charset="0"/>
                <a:cs typeface="Arial" panose="020B0604020202020204" pitchFamily="34" charset="0"/>
              </a:rPr>
              <a:t>En general todo recursos que esté a disposición de la tesorería</a:t>
            </a:r>
          </a:p>
          <a:p>
            <a:pPr marL="285750" indent="-285750">
              <a:buFont typeface="Wingdings" panose="05000000000000000000" pitchFamily="2" charset="2"/>
              <a:buChar char="ü"/>
            </a:pPr>
            <a:r>
              <a:rPr lang="es-CO" sz="2400" dirty="0">
                <a:latin typeface="Arial" panose="020B0604020202020204" pitchFamily="34" charset="0"/>
                <a:cs typeface="Arial" panose="020B0604020202020204" pitchFamily="34" charset="0"/>
              </a:rPr>
              <a:t>Caja</a:t>
            </a:r>
          </a:p>
          <a:p>
            <a:pPr marL="285750" indent="-285750">
              <a:buFont typeface="Wingdings" panose="05000000000000000000" pitchFamily="2" charset="2"/>
              <a:buChar char="ü"/>
            </a:pPr>
            <a:r>
              <a:rPr lang="es-CO" sz="2400" dirty="0">
                <a:latin typeface="Arial" panose="020B0604020202020204" pitchFamily="34" charset="0"/>
                <a:cs typeface="Arial" panose="020B0604020202020204" pitchFamily="34" charset="0"/>
              </a:rPr>
              <a:t>Cuentas corriente y ahorros</a:t>
            </a:r>
          </a:p>
          <a:p>
            <a:pPr marL="285750" indent="-285750">
              <a:buFont typeface="Wingdings" panose="05000000000000000000" pitchFamily="2" charset="2"/>
              <a:buChar char="ü"/>
            </a:pPr>
            <a:r>
              <a:rPr lang="es-CO" sz="2400" dirty="0">
                <a:latin typeface="Arial" panose="020B0604020202020204" pitchFamily="34" charset="0"/>
                <a:cs typeface="Arial" panose="020B0604020202020204" pitchFamily="34" charset="0"/>
              </a:rPr>
              <a:t>Inversiones temporales</a:t>
            </a:r>
          </a:p>
          <a:p>
            <a:pPr marL="285750" indent="-285750">
              <a:buFont typeface="Wingdings" panose="05000000000000000000" pitchFamily="2" charset="2"/>
              <a:buChar char="ü"/>
            </a:pPr>
            <a:r>
              <a:rPr lang="es-CO" sz="2400" dirty="0">
                <a:latin typeface="Arial" panose="020B0604020202020204" pitchFamily="34" charset="0"/>
                <a:cs typeface="Arial" panose="020B0604020202020204" pitchFamily="34" charset="0"/>
              </a:rPr>
              <a:t>Fondos con destinación específica</a:t>
            </a:r>
          </a:p>
        </p:txBody>
      </p:sp>
      <p:sp>
        <p:nvSpPr>
          <p:cNvPr id="6"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Estado de Tesorería</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010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8948" y="642480"/>
            <a:ext cx="8446104" cy="584775"/>
          </a:xfrm>
          <a:prstGeom prst="rect">
            <a:avLst/>
          </a:prstGeom>
        </p:spPr>
        <p:txBody>
          <a:bodyPr wrap="square">
            <a:spAutoFit/>
          </a:bodyPr>
          <a:lstStyle/>
          <a:p>
            <a:pPr algn="just"/>
            <a:r>
              <a:rPr lang="es-CO" sz="1600" dirty="0">
                <a:latin typeface="Arial" panose="020B0604020202020204" pitchFamily="34" charset="0"/>
                <a:cs typeface="Arial" panose="020B0604020202020204" pitchFamily="34" charset="0"/>
              </a:rPr>
              <a:t>Garantizar los principios de moralidad, imparcialidad, publicidad y transparencia en el manejo de los recursos de los FSE, los rectores y consejos directivos deberán:</a:t>
            </a:r>
          </a:p>
        </p:txBody>
      </p:sp>
      <p:pic>
        <p:nvPicPr>
          <p:cNvPr id="3" name="Imagen 2"/>
          <p:cNvPicPr>
            <a:picLocks noChangeAspect="1"/>
          </p:cNvPicPr>
          <p:nvPr/>
        </p:nvPicPr>
        <p:blipFill>
          <a:blip r:embed="rId3"/>
          <a:stretch>
            <a:fillRect/>
          </a:stretch>
        </p:blipFill>
        <p:spPr>
          <a:xfrm>
            <a:off x="6171232" y="1786319"/>
            <a:ext cx="2887044" cy="4211392"/>
          </a:xfrm>
          <a:prstGeom prst="rect">
            <a:avLst/>
          </a:prstGeom>
        </p:spPr>
      </p:pic>
      <p:sp>
        <p:nvSpPr>
          <p:cNvPr id="8" name="Título 1"/>
          <p:cNvSpPr txBox="1">
            <a:spLocks/>
          </p:cNvSpPr>
          <p:nvPr/>
        </p:nvSpPr>
        <p:spPr>
          <a:xfrm>
            <a:off x="375307" y="45556"/>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Publicidad</a:t>
            </a:r>
            <a:endParaRPr lang="es-ES" sz="2800" b="1" dirty="0">
              <a:latin typeface="Arial" panose="020B0604020202020204" pitchFamily="34" charset="0"/>
              <a:cs typeface="Arial" panose="020B0604020202020204" pitchFamily="34" charset="0"/>
            </a:endParaRPr>
          </a:p>
        </p:txBody>
      </p:sp>
      <p:sp>
        <p:nvSpPr>
          <p:cNvPr id="9" name="Rectángulo 8"/>
          <p:cNvSpPr/>
          <p:nvPr/>
        </p:nvSpPr>
        <p:spPr>
          <a:xfrm>
            <a:off x="-1342" y="1197210"/>
            <a:ext cx="5948221" cy="5509200"/>
          </a:xfrm>
          <a:prstGeom prst="rect">
            <a:avLst/>
          </a:prstGeom>
        </p:spPr>
        <p:txBody>
          <a:bodyPr wrap="square">
            <a:spAutoFit/>
          </a:bodyPr>
          <a:lstStyle/>
          <a:p>
            <a:pPr marL="285750" indent="-285750">
              <a:buFont typeface="Wingdings" panose="05000000000000000000" pitchFamily="2" charset="2"/>
              <a:buChar char="v"/>
            </a:pPr>
            <a:r>
              <a:rPr lang="es-CO" sz="1600" dirty="0">
                <a:latin typeface="Arial" panose="020B0604020202020204" pitchFamily="34" charset="0"/>
                <a:cs typeface="Arial" panose="020B0604020202020204" pitchFamily="34" charset="0"/>
              </a:rPr>
              <a:t>Rendir cuentas a los entes de control</a:t>
            </a:r>
          </a:p>
          <a:p>
            <a:endParaRPr lang="es-C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sz="1600" dirty="0">
                <a:latin typeface="Arial" panose="020B0604020202020204" pitchFamily="34" charset="0"/>
                <a:cs typeface="Arial" panose="020B0604020202020204" pitchFamily="34" charset="0"/>
              </a:rPr>
              <a:t>Enviar a la secretaría de educación al inicio de cada vigencia fiscal, copia liquidación del presupuesto del FSE, debidamente numerado, fechado y aprobado por el consejo directivo.</a:t>
            </a:r>
          </a:p>
          <a:p>
            <a:pPr algn="just"/>
            <a:endParaRPr lang="es-C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sz="1600" dirty="0">
                <a:latin typeface="Arial" panose="020B0604020202020204" pitchFamily="34" charset="0"/>
                <a:cs typeface="Arial" panose="020B0604020202020204" pitchFamily="34" charset="0"/>
              </a:rPr>
              <a:t>Presentar informe de ejecución presupuestal al final de cada vigencia fiscal a las autoridades educativas de la entidad territorial</a:t>
            </a:r>
          </a:p>
          <a:p>
            <a:pPr algn="just"/>
            <a:endParaRPr lang="es-C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sz="1600" dirty="0">
                <a:latin typeface="Arial" panose="020B0604020202020204" pitchFamily="34" charset="0"/>
                <a:cs typeface="Arial" panose="020B0604020202020204" pitchFamily="34" charset="0"/>
              </a:rPr>
              <a:t>Publicar en un lugar visible y de fácil acceso de la Institución, informe de ejecución de los recursos del FSE y los estados contables con la periodicidad que indique el Consejo Directivo y la secretaría de educación.</a:t>
            </a:r>
          </a:p>
          <a:p>
            <a:pPr algn="just"/>
            <a:endParaRPr lang="es-C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sz="1600" dirty="0">
                <a:latin typeface="Arial" panose="020B0604020202020204" pitchFamily="34" charset="0"/>
                <a:cs typeface="Arial" panose="020B0604020202020204" pitchFamily="34" charset="0"/>
              </a:rPr>
              <a:t>Publicar mensualmente en lugar visible la relación de contratos de la vigencia, identificando contratista, objeto, valor, plazo y estado de ejecución del contrato.</a:t>
            </a:r>
          </a:p>
          <a:p>
            <a:pPr algn="just"/>
            <a:endParaRPr lang="es-C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sz="1600" dirty="0">
                <a:latin typeface="Arial" panose="020B0604020202020204" pitchFamily="34" charset="0"/>
                <a:cs typeface="Arial" panose="020B0604020202020204" pitchFamily="34" charset="0"/>
              </a:rPr>
              <a:t>A más tardar el 28 de febrero, celebrar audiencia pública para presentar informe de gestión a la comunidad.</a:t>
            </a:r>
          </a:p>
        </p:txBody>
      </p:sp>
    </p:spTree>
    <p:extLst>
      <p:ext uri="{BB962C8B-B14F-4D97-AF65-F5344CB8AC3E}">
        <p14:creationId xmlns:p14="http://schemas.microsoft.com/office/powerpoint/2010/main" val="3492483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74797" y="443884"/>
            <a:ext cx="8434197" cy="5557422"/>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3600" b="1" dirty="0">
                <a:solidFill>
                  <a:schemeClr val="accent2">
                    <a:lumMod val="50000"/>
                  </a:schemeClr>
                </a:solidFill>
                <a:latin typeface="Arial" panose="020B0604020202020204" pitchFamily="34" charset="0"/>
                <a:cs typeface="Arial" panose="020B0604020202020204" pitchFamily="34" charset="0"/>
              </a:rPr>
              <a:t>CONTABILIDAD FSE</a:t>
            </a:r>
          </a:p>
        </p:txBody>
      </p:sp>
    </p:spTree>
    <p:extLst>
      <p:ext uri="{BB962C8B-B14F-4D97-AF65-F5344CB8AC3E}">
        <p14:creationId xmlns:p14="http://schemas.microsoft.com/office/powerpoint/2010/main" val="266949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634753" y="1047565"/>
            <a:ext cx="7936637" cy="4966869"/>
          </a:xfrm>
          <a:ln w="19050">
            <a:solidFill>
              <a:srgbClr val="B81E0E"/>
            </a:solidFill>
          </a:ln>
        </p:spPr>
        <p:txBody>
          <a:bodyPr>
            <a:noAutofit/>
          </a:bodyPr>
          <a:lstStyle/>
          <a:p>
            <a:pPr marL="0" indent="0" algn="just">
              <a:buClr>
                <a:srgbClr val="C00000"/>
              </a:buClr>
              <a:buNone/>
            </a:pPr>
            <a:r>
              <a:rPr lang="es-MX" sz="1600" i="1" dirty="0">
                <a:latin typeface="Arial" panose="020B0604020202020204" pitchFamily="34" charset="0"/>
                <a:cs typeface="Arial" panose="020B0604020202020204" pitchFamily="34" charset="0"/>
              </a:rPr>
              <a:t>Artículo 2.3.1.6.3.16 Decreto 1075 de 2015. (Decreto 4791 de 2008 artículo 16). </a:t>
            </a:r>
          </a:p>
          <a:p>
            <a:pPr marL="0" indent="0" algn="just">
              <a:buClr>
                <a:srgbClr val="C00000"/>
              </a:buClr>
              <a:buNone/>
            </a:pPr>
            <a:endParaRPr lang="es-MX" sz="1600" dirty="0">
              <a:latin typeface="Arial" panose="020B0604020202020204" pitchFamily="34" charset="0"/>
              <a:cs typeface="Arial" panose="020B0604020202020204" pitchFamily="34" charset="0"/>
            </a:endParaRPr>
          </a:p>
          <a:p>
            <a:pPr algn="just">
              <a:buClr>
                <a:srgbClr val="C00000"/>
              </a:buClr>
              <a:buFont typeface="Arial" panose="020B0604020202020204" pitchFamily="34" charset="0"/>
              <a:buChar char="•"/>
            </a:pPr>
            <a:r>
              <a:rPr lang="es-CO" sz="1600" dirty="0">
                <a:latin typeface="Arial" panose="020B0604020202020204" pitchFamily="34" charset="0"/>
                <a:cs typeface="Arial" panose="020B0604020202020204" pitchFamily="34" charset="0"/>
              </a:rPr>
              <a:t>Los FSE de los EE deben llevar contabilidad de acuerdo con las normas vigentes expedidas por el Contador General de la Nación. Al respecto, la ETC debe establecer las condiciones en que realizará el proceso operativo de preparación y elaboración de la contabilidad del EE.</a:t>
            </a:r>
          </a:p>
          <a:p>
            <a:pPr algn="just">
              <a:buClr>
                <a:srgbClr val="C00000"/>
              </a:buClr>
              <a:buFont typeface="Arial" panose="020B0604020202020204" pitchFamily="34" charset="0"/>
              <a:buChar char="•"/>
            </a:pPr>
            <a:r>
              <a:rPr lang="es-CO" sz="1600" dirty="0">
                <a:latin typeface="Arial" panose="020B0604020202020204" pitchFamily="34" charset="0"/>
                <a:cs typeface="Arial" panose="020B0604020202020204" pitchFamily="34" charset="0"/>
              </a:rPr>
              <a:t>Así mismo, a fin de optimizar el uso de recursos, dos o más EE pueden celebrar acuerdos entre sí con el fin de contratar conjuntamente los servicios contables requeridos.</a:t>
            </a:r>
          </a:p>
          <a:p>
            <a:pPr marL="0" indent="0" algn="just">
              <a:buClr>
                <a:srgbClr val="C00000"/>
              </a:buClr>
              <a:buNone/>
            </a:pPr>
            <a:endParaRPr lang="es-CO" sz="1600" dirty="0">
              <a:latin typeface="Arial" panose="020B0604020202020204" pitchFamily="34" charset="0"/>
              <a:cs typeface="Arial" panose="020B0604020202020204" pitchFamily="34" charset="0"/>
            </a:endParaRPr>
          </a:p>
          <a:p>
            <a:pPr marL="0" indent="0" algn="ctr">
              <a:buClr>
                <a:srgbClr val="C00000"/>
              </a:buClr>
              <a:buSzPct val="100000"/>
              <a:buNone/>
              <a:defRPr/>
            </a:pPr>
            <a:r>
              <a:rPr lang="es-MX" sz="1600" b="1" dirty="0">
                <a:latin typeface="Arial" panose="020B0604020202020204" pitchFamily="34" charset="0"/>
                <a:cs typeface="Arial" panose="020B0604020202020204" pitchFamily="34" charset="0"/>
              </a:rPr>
              <a:t>¿QUÉ ES LA CONTABILIDAD?</a:t>
            </a:r>
          </a:p>
          <a:p>
            <a:pPr marL="0" indent="0" algn="ctr">
              <a:buClr>
                <a:srgbClr val="C00000"/>
              </a:buClr>
              <a:buSzPct val="100000"/>
              <a:buNone/>
              <a:defRPr/>
            </a:pPr>
            <a:endParaRPr lang="es-MX" sz="1600" b="1" dirty="0">
              <a:latin typeface="Arial" panose="020B0604020202020204" pitchFamily="34" charset="0"/>
              <a:cs typeface="Arial" panose="020B0604020202020204" pitchFamily="34" charset="0"/>
            </a:endParaRPr>
          </a:p>
          <a:p>
            <a:pPr algn="just">
              <a:buClr>
                <a:srgbClr val="C00000"/>
              </a:buClr>
              <a:buSzPct val="100000"/>
              <a:buFont typeface="Arial" panose="020B0604020202020204" pitchFamily="34" charset="0"/>
              <a:buChar char="•"/>
              <a:defRPr/>
            </a:pPr>
            <a:r>
              <a:rPr lang="es-CO" sz="1600" dirty="0">
                <a:latin typeface="Arial" panose="020B0604020202020204" pitchFamily="34" charset="0"/>
                <a:cs typeface="Arial" panose="020B0604020202020204" pitchFamily="34" charset="0"/>
              </a:rPr>
              <a:t>La contabilidad es un sistema de información que permite registrar y evaluar la situación financiera de una entidad. </a:t>
            </a:r>
          </a:p>
          <a:p>
            <a:pPr algn="just">
              <a:buClr>
                <a:srgbClr val="C00000"/>
              </a:buClr>
              <a:buSzPct val="100000"/>
              <a:buFont typeface="Arial" panose="020B0604020202020204" pitchFamily="34" charset="0"/>
              <a:buChar char="•"/>
              <a:defRPr/>
            </a:pPr>
            <a:r>
              <a:rPr lang="es-CO" sz="1600" b="1" dirty="0">
                <a:latin typeface="Arial" panose="020B0604020202020204" pitchFamily="34" charset="0"/>
                <a:cs typeface="Arial" panose="020B0604020202020204" pitchFamily="34" charset="0"/>
              </a:rPr>
              <a:t>Principio de causación </a:t>
            </a:r>
            <a:r>
              <a:rPr lang="es-CO" sz="1600" dirty="0">
                <a:latin typeface="Arial" panose="020B0604020202020204" pitchFamily="34" charset="0"/>
                <a:cs typeface="Arial" panose="020B0604020202020204" pitchFamily="34" charset="0"/>
              </a:rPr>
              <a:t>significa que los hechos económicos deben reconocerse y contabilizarse en el periodo contable en que estos ocurran, es decir, en el periodo en que se venda el bien, se preste el servicio o en que se configure jurídicamente la obligación o el derecho.</a:t>
            </a:r>
            <a:endParaRPr lang="es-MX" sz="1600" dirty="0">
              <a:latin typeface="Arial" panose="020B0604020202020204" pitchFamily="34" charset="0"/>
              <a:cs typeface="Arial" panose="020B0604020202020204" pitchFamily="34" charset="0"/>
            </a:endParaRPr>
          </a:p>
        </p:txBody>
      </p:sp>
      <p:sp>
        <p:nvSpPr>
          <p:cNvPr id="5"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Contabilidad en la Gestión del FSE</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2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5035"/>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SGP – Educación: Transferencias</a:t>
            </a:r>
            <a:endParaRPr lang="es-ES" sz="2800" b="1" dirty="0">
              <a:latin typeface="Arial" panose="020B0604020202020204" pitchFamily="34" charset="0"/>
              <a:cs typeface="Arial" panose="020B0604020202020204" pitchFamily="34" charset="0"/>
            </a:endParaRPr>
          </a:p>
        </p:txBody>
      </p:sp>
      <p:sp>
        <p:nvSpPr>
          <p:cNvPr id="26" name="Rectángulo 25"/>
          <p:cNvSpPr/>
          <p:nvPr/>
        </p:nvSpPr>
        <p:spPr>
          <a:xfrm>
            <a:off x="375307" y="653630"/>
            <a:ext cx="8024878" cy="923330"/>
          </a:xfrm>
          <a:prstGeom prst="rect">
            <a:avLst/>
          </a:prstGeom>
        </p:spPr>
        <p:txBody>
          <a:bodyPr wrap="square">
            <a:spAutoFit/>
          </a:bodyPr>
          <a:lstStyle/>
          <a:p>
            <a:pPr marL="285750" lvl="1" indent="-285750" algn="just">
              <a:buFont typeface="Arial" panose="020B0604020202020204" pitchFamily="34" charset="0"/>
              <a:buChar char="•"/>
            </a:pPr>
            <a:r>
              <a:rPr lang="es-CO" dirty="0">
                <a:latin typeface="Arial" panose="020B0604020202020204" pitchFamily="34" charset="0"/>
                <a:cs typeface="Arial" panose="020B0604020202020204" pitchFamily="34" charset="0"/>
              </a:rPr>
              <a:t>Cada nivel y receptor de recursos tiene funciones y competencias definidas para dirigir los recursos del sector hacia una educación de calidad.</a:t>
            </a:r>
          </a:p>
        </p:txBody>
      </p:sp>
      <p:graphicFrame>
        <p:nvGraphicFramePr>
          <p:cNvPr id="4" name="Diagrama 3"/>
          <p:cNvGraphicFramePr/>
          <p:nvPr>
            <p:extLst>
              <p:ext uri="{D42A27DB-BD31-4B8C-83A1-F6EECF244321}">
                <p14:modId xmlns:p14="http://schemas.microsoft.com/office/powerpoint/2010/main" val="3265875415"/>
              </p:ext>
            </p:extLst>
          </p:nvPr>
        </p:nvGraphicFramePr>
        <p:xfrm>
          <a:off x="-2228453" y="1314721"/>
          <a:ext cx="10833360" cy="518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CuadroTexto 23"/>
          <p:cNvSpPr txBox="1"/>
          <p:nvPr/>
        </p:nvSpPr>
        <p:spPr>
          <a:xfrm>
            <a:off x="4572000" y="4402718"/>
            <a:ext cx="1153936" cy="307777"/>
          </a:xfrm>
          <a:prstGeom prst="rect">
            <a:avLst/>
          </a:prstGeom>
          <a:noFill/>
        </p:spPr>
        <p:txBody>
          <a:bodyPr wrap="square" rtlCol="0">
            <a:spAutoFit/>
          </a:bodyPr>
          <a:lstStyle/>
          <a:p>
            <a:r>
              <a:rPr lang="es-CO" sz="1400" b="1" dirty="0"/>
              <a:t>Giro directo </a:t>
            </a:r>
            <a:endParaRPr lang="es-ES" sz="1400" b="1" dirty="0"/>
          </a:p>
        </p:txBody>
      </p:sp>
      <p:sp>
        <p:nvSpPr>
          <p:cNvPr id="2" name="CuadroTexto 1">
            <a:extLst>
              <a:ext uri="{FF2B5EF4-FFF2-40B4-BE49-F238E27FC236}">
                <a16:creationId xmlns:a16="http://schemas.microsoft.com/office/drawing/2014/main" id="{7614AD79-E5F0-4252-ACF8-A699D3B8F75D}"/>
              </a:ext>
            </a:extLst>
          </p:cNvPr>
          <p:cNvSpPr txBox="1"/>
          <p:nvPr/>
        </p:nvSpPr>
        <p:spPr>
          <a:xfrm>
            <a:off x="4687410" y="5095783"/>
            <a:ext cx="870011" cy="369332"/>
          </a:xfrm>
          <a:prstGeom prst="rect">
            <a:avLst/>
          </a:prstGeom>
          <a:noFill/>
        </p:spPr>
        <p:txBody>
          <a:bodyPr wrap="square" rtlCol="0">
            <a:spAutoFit/>
          </a:bodyPr>
          <a:lstStyle/>
          <a:p>
            <a:r>
              <a:rPr lang="es-CO" dirty="0"/>
              <a:t>SSF</a:t>
            </a:r>
          </a:p>
        </p:txBody>
      </p:sp>
    </p:spTree>
    <p:extLst>
      <p:ext uri="{BB962C8B-B14F-4D97-AF65-F5344CB8AC3E}">
        <p14:creationId xmlns:p14="http://schemas.microsoft.com/office/powerpoint/2010/main" val="4178172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3"/>
          <a:stretch>
            <a:fillRect/>
          </a:stretch>
        </p:blipFill>
        <p:spPr>
          <a:xfrm>
            <a:off x="381739" y="674703"/>
            <a:ext cx="8555323" cy="5625527"/>
          </a:xfrm>
          <a:ln w="19050">
            <a:solidFill>
              <a:srgbClr val="B81E0E"/>
            </a:solidFill>
          </a:ln>
        </p:spPr>
      </p:pic>
      <p:sp>
        <p:nvSpPr>
          <p:cNvPr id="4" name="Título 1"/>
          <p:cNvSpPr txBox="1">
            <a:spLocks/>
          </p:cNvSpPr>
          <p:nvPr/>
        </p:nvSpPr>
        <p:spPr>
          <a:xfrm>
            <a:off x="375307" y="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Proceso y Ciclo Contable</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664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634753" y="825623"/>
            <a:ext cx="7936637" cy="5220070"/>
          </a:xfrm>
          <a:ln w="19050">
            <a:solidFill>
              <a:srgbClr val="B81E0E"/>
            </a:solidFill>
            <a:prstDash val="solid"/>
          </a:ln>
        </p:spPr>
        <p:txBody>
          <a:bodyPr>
            <a:normAutofit/>
          </a:bodyPr>
          <a:lstStyle/>
          <a:p>
            <a:pPr marL="0" indent="0" algn="just">
              <a:buClr>
                <a:srgbClr val="C00000"/>
              </a:buClr>
              <a:buNone/>
            </a:pPr>
            <a:r>
              <a:rPr lang="es-CO" sz="1800" dirty="0">
                <a:latin typeface="Arial" panose="020B0604020202020204" pitchFamily="34" charset="0"/>
                <a:cs typeface="Arial" panose="020B0604020202020204" pitchFamily="34" charset="0"/>
              </a:rPr>
              <a:t>De acuerdo con el Plan General de Contabilidad Pública (PGCP) la clasificación de las cuentas está estructurada en las siguientes clases:</a:t>
            </a:r>
          </a:p>
          <a:p>
            <a:pPr marL="0" indent="0" algn="just">
              <a:buClr>
                <a:srgbClr val="C00000"/>
              </a:buClr>
              <a:buNone/>
            </a:pPr>
            <a:endParaRPr lang="es-CO" sz="1800" b="1" dirty="0">
              <a:latin typeface="Arial" panose="020B0604020202020204" pitchFamily="34" charset="0"/>
              <a:cs typeface="Arial" panose="020B0604020202020204" pitchFamily="34" charset="0"/>
            </a:endParaRPr>
          </a:p>
          <a:p>
            <a:pPr algn="just">
              <a:buClr>
                <a:srgbClr val="C00000"/>
              </a:buClr>
              <a:buFont typeface="+mj-lt"/>
              <a:buAutoNum type="alphaLcParenR"/>
            </a:pPr>
            <a:r>
              <a:rPr lang="es-CO" sz="1800" b="1" dirty="0">
                <a:latin typeface="Arial" panose="020B0604020202020204" pitchFamily="34" charset="0"/>
                <a:cs typeface="Arial" panose="020B0604020202020204" pitchFamily="34" charset="0"/>
              </a:rPr>
              <a:t>Las que representan la situación financiera, económica, social y ambiental y constituyen la base para elaborar el Balance General: </a:t>
            </a:r>
            <a:r>
              <a:rPr lang="es-CO" sz="1800" dirty="0">
                <a:latin typeface="Arial" panose="020B0604020202020204" pitchFamily="34" charset="0"/>
                <a:cs typeface="Arial" panose="020B0604020202020204" pitchFamily="34" charset="0"/>
              </a:rPr>
              <a:t> </a:t>
            </a:r>
          </a:p>
          <a:p>
            <a:pPr algn="just">
              <a:buClr>
                <a:srgbClr val="C00000"/>
              </a:buClr>
              <a:buAutoNum type="arabicPeriod"/>
            </a:pPr>
            <a:r>
              <a:rPr lang="es-CO" sz="1800" dirty="0">
                <a:latin typeface="Arial" panose="020B0604020202020204" pitchFamily="34" charset="0"/>
                <a:cs typeface="Arial" panose="020B0604020202020204" pitchFamily="34" charset="0"/>
              </a:rPr>
              <a:t>Activos</a:t>
            </a:r>
          </a:p>
          <a:p>
            <a:pPr algn="just">
              <a:buClr>
                <a:srgbClr val="C00000"/>
              </a:buClr>
              <a:buAutoNum type="arabicPeriod"/>
            </a:pPr>
            <a:r>
              <a:rPr lang="es-CO" sz="1800" dirty="0">
                <a:latin typeface="Arial" panose="020B0604020202020204" pitchFamily="34" charset="0"/>
                <a:cs typeface="Arial" panose="020B0604020202020204" pitchFamily="34" charset="0"/>
              </a:rPr>
              <a:t>Pasivos </a:t>
            </a:r>
          </a:p>
          <a:p>
            <a:pPr algn="just">
              <a:buClr>
                <a:srgbClr val="C00000"/>
              </a:buClr>
              <a:buFont typeface="Arial"/>
              <a:buAutoNum type="arabicPeriod"/>
            </a:pPr>
            <a:r>
              <a:rPr lang="es-CO" sz="1800" dirty="0">
                <a:latin typeface="Arial" panose="020B0604020202020204" pitchFamily="34" charset="0"/>
                <a:cs typeface="Arial" panose="020B0604020202020204" pitchFamily="34" charset="0"/>
              </a:rPr>
              <a:t>Patrimonio. 																																											</a:t>
            </a:r>
            <a:r>
              <a:rPr lang="es-CO" sz="1400" dirty="0">
                <a:latin typeface="Arial" panose="020B0604020202020204" pitchFamily="34" charset="0"/>
                <a:cs typeface="Arial" panose="020B0604020202020204" pitchFamily="34" charset="0"/>
              </a:rPr>
              <a:t>Cuentas de 														Orden Deudoras 														y Acreedoras</a:t>
            </a:r>
            <a:endParaRPr lang="es-CO" sz="1800" dirty="0">
              <a:latin typeface="Arial" panose="020B0604020202020204" pitchFamily="34" charset="0"/>
              <a:cs typeface="Arial" panose="020B0604020202020204" pitchFamily="34" charset="0"/>
            </a:endParaRPr>
          </a:p>
          <a:p>
            <a:pPr algn="just">
              <a:buClr>
                <a:srgbClr val="C00000"/>
              </a:buClr>
              <a:buFont typeface="Arial"/>
              <a:buAutoNum type="arabicPeriod"/>
            </a:pPr>
            <a:endParaRPr lang="es-CO" sz="1800" dirty="0">
              <a:latin typeface="Arial" panose="020B0604020202020204" pitchFamily="34" charset="0"/>
              <a:cs typeface="Arial" panose="020B0604020202020204" pitchFamily="34" charset="0"/>
            </a:endParaRPr>
          </a:p>
          <a:p>
            <a:pPr lvl="5" algn="just">
              <a:buClr>
                <a:srgbClr val="C00000"/>
              </a:buClr>
              <a:buFont typeface="Arial"/>
              <a:buAutoNum type="arabicPeriod"/>
            </a:pPr>
            <a:endParaRPr lang="es-CO" sz="600" dirty="0">
              <a:latin typeface="Arial" panose="020B0604020202020204" pitchFamily="34" charset="0"/>
              <a:cs typeface="Arial" panose="020B0604020202020204" pitchFamily="34" charset="0"/>
            </a:endParaRPr>
          </a:p>
          <a:p>
            <a:pPr lvl="8" algn="just">
              <a:buClr>
                <a:srgbClr val="C00000"/>
              </a:buClr>
              <a:buFont typeface="Arial"/>
              <a:buAutoNum type="arabicPeriod"/>
            </a:pPr>
            <a:endParaRPr lang="es-CO" sz="200" dirty="0">
              <a:latin typeface="Arial" panose="020B0604020202020204" pitchFamily="34" charset="0"/>
              <a:cs typeface="Arial" panose="020B0604020202020204" pitchFamily="34" charset="0"/>
            </a:endParaRPr>
          </a:p>
        </p:txBody>
      </p:sp>
      <p:sp>
        <p:nvSpPr>
          <p:cNvPr id="2" name="Rectángulo 1"/>
          <p:cNvSpPr/>
          <p:nvPr/>
        </p:nvSpPr>
        <p:spPr bwMode="auto">
          <a:xfrm>
            <a:off x="2988522" y="3154325"/>
            <a:ext cx="3870664" cy="346230"/>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latin typeface="Arial" panose="020B0604020202020204" pitchFamily="34" charset="0"/>
              <a:cs typeface="Arial" panose="020B0604020202020204" pitchFamily="34" charset="0"/>
            </a:endParaRPr>
          </a:p>
        </p:txBody>
      </p:sp>
      <p:sp>
        <p:nvSpPr>
          <p:cNvPr id="5" name="Rectángulo 4"/>
          <p:cNvSpPr/>
          <p:nvPr/>
        </p:nvSpPr>
        <p:spPr bwMode="auto">
          <a:xfrm>
            <a:off x="2988522" y="3536065"/>
            <a:ext cx="1926454" cy="1970842"/>
          </a:xfrm>
          <a:prstGeom prst="rect">
            <a:avLst/>
          </a:prstGeom>
          <a:ln>
            <a:prstDash val="solid"/>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wrap="none" rtlCol="0" anchor="ctr"/>
          <a:lstStyle/>
          <a:p>
            <a:pPr algn="just">
              <a:buClr>
                <a:srgbClr val="C00000"/>
              </a:buClr>
            </a:pPr>
            <a:r>
              <a:rPr lang="es-MX" b="1">
                <a:latin typeface="Arial" panose="020B0604020202020204" pitchFamily="34" charset="0"/>
                <a:cs typeface="Arial" panose="020B0604020202020204" pitchFamily="34" charset="0"/>
              </a:rPr>
              <a:t>              BALANCE GENERAL</a:t>
            </a:r>
          </a:p>
          <a:p>
            <a:pPr algn="ctr"/>
            <a:endParaRPr lang="es-CO">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r>
              <a:rPr lang="es-CO" dirty="0">
                <a:latin typeface="Arial" panose="020B0604020202020204" pitchFamily="34" charset="0"/>
                <a:cs typeface="Arial" panose="020B0604020202020204" pitchFamily="34" charset="0"/>
              </a:rPr>
              <a:t>ACTIVOS</a:t>
            </a:r>
          </a:p>
          <a:p>
            <a:pPr algn="ctr"/>
            <a:endParaRPr lang="es-CO" dirty="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p:txBody>
      </p:sp>
      <p:sp>
        <p:nvSpPr>
          <p:cNvPr id="9" name="Rectángulo 8"/>
          <p:cNvSpPr/>
          <p:nvPr/>
        </p:nvSpPr>
        <p:spPr bwMode="auto">
          <a:xfrm>
            <a:off x="4954924" y="3536067"/>
            <a:ext cx="1904261" cy="1047564"/>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dirty="0">
                <a:latin typeface="Arial" panose="020B0604020202020204" pitchFamily="34" charset="0"/>
                <a:cs typeface="Arial" panose="020B0604020202020204" pitchFamily="34" charset="0"/>
              </a:rPr>
              <a:t>PASIVOS</a:t>
            </a:r>
          </a:p>
        </p:txBody>
      </p:sp>
      <p:sp>
        <p:nvSpPr>
          <p:cNvPr id="10" name="Rectángulo 9"/>
          <p:cNvSpPr/>
          <p:nvPr/>
        </p:nvSpPr>
        <p:spPr bwMode="auto">
          <a:xfrm>
            <a:off x="4954924" y="4619141"/>
            <a:ext cx="1904262" cy="887766"/>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wrap="none" rtlCol="0" anchor="ctr"/>
          <a:lstStyle/>
          <a:p>
            <a:pPr algn="ctr"/>
            <a:endParaRPr lang="es-CO" dirty="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r>
              <a:rPr lang="es-CO" dirty="0">
                <a:latin typeface="Arial" panose="020B0604020202020204" pitchFamily="34" charset="0"/>
                <a:cs typeface="Arial" panose="020B0604020202020204" pitchFamily="34" charset="0"/>
              </a:rPr>
              <a:t>PATRIMONIO</a:t>
            </a:r>
          </a:p>
          <a:p>
            <a:pPr algn="ctr"/>
            <a:endParaRPr lang="es-CO" dirty="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r>
              <a:rPr lang="es-MX" sz="14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p:txBody>
      </p:sp>
      <p:sp>
        <p:nvSpPr>
          <p:cNvPr id="11"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Estructura y Descripción – Clases de Cuentas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75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483832" y="754602"/>
            <a:ext cx="7936637" cy="5264458"/>
          </a:xfrm>
          <a:ln w="19050">
            <a:solidFill>
              <a:srgbClr val="B81E0E"/>
            </a:solidFill>
            <a:prstDash val="solid"/>
          </a:ln>
        </p:spPr>
        <p:txBody>
          <a:bodyPr>
            <a:normAutofit/>
          </a:bodyPr>
          <a:lstStyle/>
          <a:p>
            <a:pPr algn="just">
              <a:buClr>
                <a:srgbClr val="C00000"/>
              </a:buClr>
              <a:buFont typeface="+mj-lt"/>
              <a:buAutoNum type="alphaLcParenR" startAt="2"/>
            </a:pPr>
            <a:r>
              <a:rPr lang="es-CO" sz="1600" b="1" dirty="0">
                <a:latin typeface="Arial" panose="020B0604020202020204" pitchFamily="34" charset="0"/>
                <a:cs typeface="Arial" panose="020B0604020202020204" pitchFamily="34" charset="0"/>
              </a:rPr>
              <a:t>Las que contienen las cuentas de resultados financieros, económicos y sociales y ambientales, y son la base para la elaboración del Estado de Actividad Financiera, Económica, Social y Ambiental:</a:t>
            </a:r>
          </a:p>
          <a:p>
            <a:pPr algn="just">
              <a:buClr>
                <a:srgbClr val="C00000"/>
              </a:buClr>
              <a:buFont typeface="+mj-lt"/>
              <a:buAutoNum type="arabicPeriod" startAt="4"/>
            </a:pPr>
            <a:r>
              <a:rPr lang="es-CO" sz="1600" dirty="0">
                <a:latin typeface="Arial" panose="020B0604020202020204" pitchFamily="34" charset="0"/>
                <a:cs typeface="Arial" panose="020B0604020202020204" pitchFamily="34" charset="0"/>
              </a:rPr>
              <a:t>Ingresos </a:t>
            </a:r>
          </a:p>
          <a:p>
            <a:pPr algn="just">
              <a:buClr>
                <a:srgbClr val="C00000"/>
              </a:buClr>
              <a:buFont typeface="+mj-lt"/>
              <a:buAutoNum type="arabicPeriod" startAt="4"/>
            </a:pPr>
            <a:r>
              <a:rPr lang="es-CO" sz="1600" dirty="0">
                <a:latin typeface="Arial" panose="020B0604020202020204" pitchFamily="34" charset="0"/>
                <a:cs typeface="Arial" panose="020B0604020202020204" pitchFamily="34" charset="0"/>
              </a:rPr>
              <a:t>Gastos </a:t>
            </a:r>
          </a:p>
          <a:p>
            <a:pPr algn="just">
              <a:buClr>
                <a:srgbClr val="C00000"/>
              </a:buClr>
              <a:buFont typeface="+mj-lt"/>
              <a:buAutoNum type="arabicPeriod" startAt="4"/>
            </a:pPr>
            <a:r>
              <a:rPr lang="es-CO" sz="1600" dirty="0">
                <a:latin typeface="Arial" panose="020B0604020202020204" pitchFamily="34" charset="0"/>
                <a:cs typeface="Arial" panose="020B0604020202020204" pitchFamily="34" charset="0"/>
              </a:rPr>
              <a:t>Costos de ventas y de operación </a:t>
            </a:r>
          </a:p>
          <a:p>
            <a:pPr algn="just">
              <a:buClr>
                <a:srgbClr val="C00000"/>
              </a:buClr>
              <a:buFont typeface="+mj-lt"/>
              <a:buAutoNum type="arabicPeriod" startAt="4"/>
            </a:pPr>
            <a:r>
              <a:rPr lang="es-CO" sz="1600" dirty="0">
                <a:latin typeface="Arial" panose="020B0604020202020204" pitchFamily="34" charset="0"/>
                <a:cs typeface="Arial" panose="020B0604020202020204" pitchFamily="34" charset="0"/>
              </a:rPr>
              <a:t>Costos de producción </a:t>
            </a:r>
          </a:p>
          <a:p>
            <a:pPr marL="0" indent="0" algn="just">
              <a:buClr>
                <a:srgbClr val="C00000"/>
              </a:buClr>
              <a:buNone/>
            </a:pPr>
            <a:endParaRPr lang="es-CO" sz="1800" dirty="0">
              <a:latin typeface="Arial" panose="020B0604020202020204" pitchFamily="34" charset="0"/>
              <a:cs typeface="Arial" panose="020B0604020202020204" pitchFamily="34" charset="0"/>
            </a:endParaRPr>
          </a:p>
          <a:p>
            <a:pPr marL="0" indent="0" algn="just">
              <a:spcBef>
                <a:spcPts val="0"/>
              </a:spcBef>
              <a:buClr>
                <a:srgbClr val="C00000"/>
              </a:buClr>
              <a:buNone/>
            </a:pPr>
            <a:r>
              <a:rPr lang="es-CO" sz="1800" dirty="0">
                <a:latin typeface="Arial" panose="020B0604020202020204" pitchFamily="34" charset="0"/>
                <a:cs typeface="Arial" panose="020B0604020202020204" pitchFamily="34" charset="0"/>
              </a:rPr>
              <a:t>			    </a:t>
            </a:r>
            <a:r>
              <a:rPr lang="es-CO" sz="1400" b="1" dirty="0">
                <a:latin typeface="Arial" panose="020B0604020202020204" pitchFamily="34" charset="0"/>
                <a:cs typeface="Arial" panose="020B0604020202020204" pitchFamily="34" charset="0"/>
              </a:rPr>
              <a:t>Estado de Actividad Financiera, Económica, </a:t>
            </a:r>
          </a:p>
          <a:p>
            <a:pPr marL="0" indent="0" algn="just">
              <a:spcBef>
                <a:spcPts val="0"/>
              </a:spcBef>
              <a:buClr>
                <a:srgbClr val="C00000"/>
              </a:buClr>
              <a:buNone/>
            </a:pPr>
            <a:r>
              <a:rPr lang="es-CO" sz="1400" b="1" dirty="0">
                <a:latin typeface="Arial" panose="020B0604020202020204" pitchFamily="34" charset="0"/>
                <a:cs typeface="Arial" panose="020B0604020202020204" pitchFamily="34" charset="0"/>
              </a:rPr>
              <a:t>						Social y Ambiental</a:t>
            </a:r>
          </a:p>
          <a:p>
            <a:pPr marL="0" indent="0" algn="just">
              <a:spcBef>
                <a:spcPts val="0"/>
              </a:spcBef>
              <a:buClr>
                <a:srgbClr val="C00000"/>
              </a:buClr>
              <a:buNone/>
            </a:pPr>
            <a:r>
              <a:rPr lang="es-CO" sz="1400" b="1" dirty="0">
                <a:latin typeface="Arial" panose="020B0604020202020204" pitchFamily="34" charset="0"/>
                <a:cs typeface="Arial" panose="020B0604020202020204" pitchFamily="34" charset="0"/>
              </a:rPr>
              <a:t>				</a:t>
            </a:r>
          </a:p>
          <a:p>
            <a:pPr marL="0" indent="0" algn="just">
              <a:spcBef>
                <a:spcPts val="0"/>
              </a:spcBef>
              <a:buClr>
                <a:srgbClr val="C00000"/>
              </a:buClr>
              <a:buNone/>
            </a:pPr>
            <a:r>
              <a:rPr lang="es-CO" sz="1400" b="1" dirty="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rPr>
              <a:t>(+)	Ingresos Operacionales</a:t>
            </a:r>
          </a:p>
          <a:p>
            <a:pPr marL="0" indent="0" algn="just">
              <a:spcBef>
                <a:spcPts val="0"/>
              </a:spcBef>
              <a:buClr>
                <a:srgbClr val="C00000"/>
              </a:buClr>
              <a:buNone/>
            </a:pPr>
            <a:r>
              <a:rPr lang="es-CO" sz="1400" dirty="0">
                <a:latin typeface="Arial" panose="020B0604020202020204" pitchFamily="34" charset="0"/>
                <a:cs typeface="Arial" panose="020B0604020202020204" pitchFamily="34" charset="0"/>
              </a:rPr>
              <a:t>                                             (-)	Costo de Ventas|</a:t>
            </a:r>
          </a:p>
          <a:p>
            <a:pPr marL="0" indent="0" algn="just">
              <a:spcBef>
                <a:spcPts val="0"/>
              </a:spcBef>
              <a:buClr>
                <a:srgbClr val="C00000"/>
              </a:buClr>
              <a:buNone/>
            </a:pPr>
            <a:r>
              <a:rPr lang="es-CO" sz="1400" b="1" dirty="0">
                <a:latin typeface="Arial" panose="020B0604020202020204" pitchFamily="34" charset="0"/>
                <a:cs typeface="Arial" panose="020B0604020202020204" pitchFamily="34" charset="0"/>
              </a:rPr>
              <a:t>				 =	Excedente Bruto</a:t>
            </a:r>
          </a:p>
          <a:p>
            <a:pPr marL="0" indent="0" algn="just">
              <a:spcBef>
                <a:spcPts val="0"/>
              </a:spcBef>
              <a:buClr>
                <a:srgbClr val="C00000"/>
              </a:buClr>
              <a:buNone/>
            </a:pPr>
            <a:r>
              <a:rPr lang="es-CO" sz="1400" b="1" dirty="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rPr>
              <a:t>(-)</a:t>
            </a:r>
            <a:r>
              <a:rPr lang="es-CO" sz="1400" b="1" dirty="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rPr>
              <a:t>Gastos Operacionales</a:t>
            </a:r>
          </a:p>
          <a:p>
            <a:pPr marL="0" indent="0" algn="just">
              <a:spcBef>
                <a:spcPts val="0"/>
              </a:spcBef>
              <a:buClr>
                <a:srgbClr val="C00000"/>
              </a:buClr>
              <a:buNone/>
            </a:pPr>
            <a:r>
              <a:rPr lang="es-CO" sz="1400" b="1" dirty="0">
                <a:latin typeface="Arial" panose="020B0604020202020204" pitchFamily="34" charset="0"/>
                <a:cs typeface="Arial" panose="020B0604020202020204" pitchFamily="34" charset="0"/>
              </a:rPr>
              <a:t>				 =	Excedente o Déficit Operacional</a:t>
            </a:r>
          </a:p>
          <a:p>
            <a:pPr marL="0" indent="0" algn="just">
              <a:spcBef>
                <a:spcPts val="0"/>
              </a:spcBef>
              <a:buClr>
                <a:srgbClr val="C00000"/>
              </a:buClr>
              <a:buNone/>
            </a:pPr>
            <a:r>
              <a:rPr lang="es-CO" sz="1400" b="1" dirty="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rPr>
              <a:t>(+)	Ingresos no Operacionales</a:t>
            </a:r>
          </a:p>
          <a:p>
            <a:pPr marL="0" indent="0" algn="just">
              <a:spcBef>
                <a:spcPts val="0"/>
              </a:spcBef>
              <a:buClr>
                <a:srgbClr val="C00000"/>
              </a:buClr>
              <a:buNone/>
            </a:pPr>
            <a:r>
              <a:rPr lang="es-CO" sz="1400" dirty="0">
                <a:latin typeface="Arial" panose="020B0604020202020204" pitchFamily="34" charset="0"/>
                <a:cs typeface="Arial" panose="020B0604020202020204" pitchFamily="34" charset="0"/>
              </a:rPr>
              <a:t>				(-)	Gastos   no  Operacionales</a:t>
            </a:r>
          </a:p>
          <a:p>
            <a:pPr marL="0" indent="0" algn="just">
              <a:lnSpc>
                <a:spcPct val="150000"/>
              </a:lnSpc>
              <a:spcBef>
                <a:spcPts val="0"/>
              </a:spcBef>
              <a:buClr>
                <a:srgbClr val="C00000"/>
              </a:buClr>
              <a:buNone/>
            </a:pPr>
            <a:r>
              <a:rPr lang="es-CO" sz="1400" dirty="0">
                <a:latin typeface="Arial" panose="020B0604020202020204" pitchFamily="34" charset="0"/>
                <a:cs typeface="Arial" panose="020B0604020202020204" pitchFamily="34" charset="0"/>
              </a:rPr>
              <a:t>				</a:t>
            </a:r>
            <a:r>
              <a:rPr lang="es-CO" sz="1400" b="1" dirty="0">
                <a:latin typeface="Arial" panose="020B0604020202020204" pitchFamily="34" charset="0"/>
                <a:cs typeface="Arial" panose="020B0604020202020204" pitchFamily="34" charset="0"/>
              </a:rPr>
              <a:t>=	Excedente (Déficit) del ejercicio</a:t>
            </a:r>
          </a:p>
          <a:p>
            <a:pPr marL="0" indent="0" algn="just">
              <a:spcBef>
                <a:spcPts val="0"/>
              </a:spcBef>
              <a:buClr>
                <a:srgbClr val="C00000"/>
              </a:buClr>
              <a:buNone/>
            </a:pPr>
            <a:r>
              <a:rPr lang="es-CO" sz="1400" dirty="0">
                <a:latin typeface="Arial" panose="020B0604020202020204" pitchFamily="34" charset="0"/>
                <a:cs typeface="Arial" panose="020B0604020202020204" pitchFamily="34" charset="0"/>
              </a:rPr>
              <a:t>					</a:t>
            </a:r>
          </a:p>
        </p:txBody>
      </p:sp>
      <p:sp>
        <p:nvSpPr>
          <p:cNvPr id="3" name="Rectángulo 2"/>
          <p:cNvSpPr/>
          <p:nvPr/>
        </p:nvSpPr>
        <p:spPr bwMode="auto">
          <a:xfrm>
            <a:off x="2077375" y="2902998"/>
            <a:ext cx="4074849" cy="2787588"/>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cxnSp>
        <p:nvCxnSpPr>
          <p:cNvPr id="6" name="Conector recto 5"/>
          <p:cNvCxnSpPr/>
          <p:nvPr/>
        </p:nvCxnSpPr>
        <p:spPr bwMode="auto">
          <a:xfrm>
            <a:off x="2077375" y="4190262"/>
            <a:ext cx="4074849" cy="0"/>
          </a:xfrm>
          <a:prstGeom prst="line">
            <a:avLst/>
          </a:prstGeom>
          <a:ln w="19050">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bwMode="auto">
          <a:xfrm>
            <a:off x="2077375" y="4619350"/>
            <a:ext cx="4074849" cy="0"/>
          </a:xfrm>
          <a:prstGeom prst="line">
            <a:avLst/>
          </a:prstGeom>
          <a:ln w="19050">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8" name="Conector recto 17"/>
          <p:cNvCxnSpPr/>
          <p:nvPr/>
        </p:nvCxnSpPr>
        <p:spPr bwMode="auto">
          <a:xfrm>
            <a:off x="2077375" y="5267422"/>
            <a:ext cx="4074849" cy="0"/>
          </a:xfrm>
          <a:prstGeom prst="line">
            <a:avLst/>
          </a:prstGeom>
          <a:ln w="19050">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9" name="Título 1"/>
          <p:cNvSpPr txBox="1">
            <a:spLocks/>
          </p:cNvSpPr>
          <p:nvPr/>
        </p:nvSpPr>
        <p:spPr>
          <a:xfrm>
            <a:off x="375307" y="32677"/>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Estructura y Descripción – Clases de Cuentas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997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506024" y="866524"/>
            <a:ext cx="7936637" cy="5264458"/>
          </a:xfrm>
          <a:ln w="19050">
            <a:solidFill>
              <a:srgbClr val="B81E0E"/>
            </a:solidFill>
            <a:prstDash val="solid"/>
          </a:ln>
        </p:spPr>
        <p:txBody>
          <a:bodyPr>
            <a:normAutofit lnSpcReduction="10000"/>
          </a:bodyPr>
          <a:lstStyle/>
          <a:p>
            <a:pPr>
              <a:buClr>
                <a:srgbClr val="C00000"/>
              </a:buClr>
              <a:buFont typeface="+mj-lt"/>
              <a:buAutoNum type="alphaLcParenR" startAt="3"/>
            </a:pPr>
            <a:r>
              <a:rPr lang="es-CO" sz="1600" b="1" dirty="0">
                <a:latin typeface="Arial" panose="020B0604020202020204" pitchFamily="34" charset="0"/>
                <a:cs typeface="Arial" panose="020B0604020202020204" pitchFamily="34" charset="0"/>
              </a:rPr>
              <a:t>Las que representan contingencias y revelan información para efectos de control. Son cuentas que pueden ser presentadas en el Balance General, y no afectan su resultado.</a:t>
            </a:r>
          </a:p>
          <a:p>
            <a:pPr marL="0" indent="0">
              <a:buClr>
                <a:srgbClr val="C00000"/>
              </a:buClr>
              <a:buNone/>
            </a:pPr>
            <a:endParaRPr lang="es-CO" sz="1600" b="1" dirty="0">
              <a:latin typeface="Arial" panose="020B0604020202020204" pitchFamily="34" charset="0"/>
              <a:cs typeface="Arial" panose="020B0604020202020204" pitchFamily="34" charset="0"/>
            </a:endParaRPr>
          </a:p>
          <a:p>
            <a:pPr algn="ctr">
              <a:buClr>
                <a:srgbClr val="C00000"/>
              </a:buClr>
              <a:buFont typeface="+mj-lt"/>
              <a:buAutoNum type="arabicPeriod" startAt="8"/>
            </a:pPr>
            <a:r>
              <a:rPr lang="es-CO" sz="1600" b="1" dirty="0">
                <a:latin typeface="Arial" panose="020B0604020202020204" pitchFamily="34" charset="0"/>
                <a:cs typeface="Arial" panose="020B0604020202020204" pitchFamily="34" charset="0"/>
              </a:rPr>
              <a:t>Cuentas de orden deudoras</a:t>
            </a:r>
          </a:p>
          <a:p>
            <a:pPr marL="0" indent="0" algn="ctr">
              <a:buClr>
                <a:srgbClr val="C00000"/>
              </a:buClr>
              <a:buNone/>
            </a:pPr>
            <a:r>
              <a:rPr lang="es-CO" sz="1600" b="1" dirty="0">
                <a:latin typeface="Arial" panose="020B0604020202020204" pitchFamily="34" charset="0"/>
                <a:cs typeface="Arial" panose="020B0604020202020204" pitchFamily="34" charset="0"/>
              </a:rPr>
              <a:t>   </a:t>
            </a:r>
            <a:r>
              <a:rPr lang="es-CO" sz="1600" b="1" dirty="0">
                <a:solidFill>
                  <a:srgbClr val="B81E0E"/>
                </a:solidFill>
                <a:latin typeface="Arial" panose="020B0604020202020204" pitchFamily="34" charset="0"/>
                <a:cs typeface="Arial" panose="020B0604020202020204" pitchFamily="34" charset="0"/>
              </a:rPr>
              <a:t>9. </a:t>
            </a:r>
            <a:r>
              <a:rPr lang="es-CO" sz="1600" b="1" dirty="0">
                <a:latin typeface="Arial" panose="020B0604020202020204" pitchFamily="34" charset="0"/>
                <a:cs typeface="Arial" panose="020B0604020202020204" pitchFamily="34" charset="0"/>
              </a:rPr>
              <a:t>    Cuentas de orden acreedoras </a:t>
            </a:r>
          </a:p>
          <a:p>
            <a:pPr>
              <a:buClr>
                <a:srgbClr val="C00000"/>
              </a:buClr>
              <a:buFont typeface="+mj-lt"/>
              <a:buAutoNum type="arabicPeriod" startAt="8"/>
            </a:pPr>
            <a:endParaRPr lang="es-CO" sz="1600" dirty="0">
              <a:latin typeface="Arial" panose="020B0604020202020204" pitchFamily="34" charset="0"/>
              <a:cs typeface="Arial" panose="020B0604020202020204" pitchFamily="34" charset="0"/>
            </a:endParaRPr>
          </a:p>
          <a:p>
            <a:pPr marL="0" indent="0" algn="just">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r>
              <a:rPr lang="es-CO" sz="1600" dirty="0">
                <a:latin typeface="Arial" panose="020B0604020202020204" pitchFamily="34" charset="0"/>
                <a:cs typeface="Arial" panose="020B0604020202020204" pitchFamily="34" charset="0"/>
              </a:rPr>
              <a:t>				</a:t>
            </a: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r>
              <a:rPr lang="es-CO" sz="1800" dirty="0">
                <a:latin typeface="Arial" panose="020B0604020202020204" pitchFamily="34" charset="0"/>
                <a:cs typeface="Arial" panose="020B0604020202020204" pitchFamily="34" charset="0"/>
              </a:rPr>
              <a:t>Son circunstancias que pueden afectar la situación financiera, económica, social y ambiental de la entidad, así como el valor de los bienes, derechos y obligaciones que requieren ser controlados. Estas cuentas registran hechos, condiciones o circunstancias existentes, que implican incertidumbre en relación con un posible derecho u obligación, por parte de la entidad. (pretensiones, demandas, compromisos contractuales y reconocimientos económicos)</a:t>
            </a:r>
          </a:p>
          <a:p>
            <a:pPr marL="0" indent="0" algn="just">
              <a:spcBef>
                <a:spcPts val="0"/>
              </a:spcBef>
              <a:buClr>
                <a:srgbClr val="C00000"/>
              </a:buClr>
              <a:buNone/>
            </a:pPr>
            <a:endParaRPr lang="es-CO" sz="1800" dirty="0">
              <a:latin typeface="Arial" panose="020B0604020202020204" pitchFamily="34" charset="0"/>
              <a:cs typeface="Arial" panose="020B0604020202020204" pitchFamily="34" charset="0"/>
            </a:endParaRPr>
          </a:p>
          <a:p>
            <a:pPr marL="0" indent="0" algn="just">
              <a:spcBef>
                <a:spcPts val="0"/>
              </a:spcBef>
              <a:buClr>
                <a:srgbClr val="C00000"/>
              </a:buClr>
              <a:buNone/>
            </a:pPr>
            <a:r>
              <a:rPr lang="es-CO" sz="1800" dirty="0">
                <a:latin typeface="Arial" panose="020B0604020202020204" pitchFamily="34" charset="0"/>
                <a:cs typeface="Arial" panose="020B0604020202020204" pitchFamily="34" charset="0"/>
              </a:rPr>
              <a:t>-El PGCP y Catálogo General de Cuentas consulta </a:t>
            </a:r>
            <a:r>
              <a:rPr lang="es-CO" sz="1800" dirty="0">
                <a:latin typeface="Arial" panose="020B0604020202020204" pitchFamily="34" charset="0"/>
                <a:cs typeface="Arial" panose="020B0604020202020204" pitchFamily="34" charset="0"/>
                <a:hlinkClick r:id="rId3"/>
              </a:rPr>
              <a:t>http://www.contaduria.gov.co</a:t>
            </a:r>
            <a:r>
              <a:rPr lang="es-CO" sz="1800" dirty="0">
                <a:latin typeface="Arial" panose="020B0604020202020204" pitchFamily="34" charset="0"/>
                <a:cs typeface="Arial" panose="020B0604020202020204" pitchFamily="34" charset="0"/>
              </a:rPr>
              <a:t> </a:t>
            </a:r>
          </a:p>
        </p:txBody>
      </p:sp>
      <p:sp>
        <p:nvSpPr>
          <p:cNvPr id="2" name="Flecha: hacia abajo 1"/>
          <p:cNvSpPr/>
          <p:nvPr/>
        </p:nvSpPr>
        <p:spPr bwMode="auto">
          <a:xfrm>
            <a:off x="3586577" y="2456489"/>
            <a:ext cx="1589103" cy="985421"/>
          </a:xfrm>
          <a:prstGeom prst="downArrow">
            <a:avLst/>
          </a:prstGeom>
          <a:solidFill>
            <a:srgbClr val="B81E0E"/>
          </a:solidFill>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4" name="Rectángulo 3"/>
          <p:cNvSpPr/>
          <p:nvPr/>
        </p:nvSpPr>
        <p:spPr bwMode="auto">
          <a:xfrm>
            <a:off x="2539011" y="1669002"/>
            <a:ext cx="3817398" cy="787487"/>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6"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Estructura y Descripción – Clases de Cuentas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466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634753" y="1074197"/>
            <a:ext cx="8269550" cy="4971495"/>
          </a:xfrm>
          <a:ln w="19050">
            <a:solidFill>
              <a:srgbClr val="B81E0E"/>
            </a:solidFill>
            <a:prstDash val="solid"/>
          </a:ln>
        </p:spPr>
        <p:txBody>
          <a:bodyPr wrap="none">
            <a:normAutofit lnSpcReduction="10000"/>
          </a:bodyPr>
          <a:lstStyle/>
          <a:p>
            <a:pPr marL="0" indent="0" algn="just">
              <a:spcBef>
                <a:spcPts val="0"/>
              </a:spcBef>
              <a:buClr>
                <a:srgbClr val="C00000"/>
              </a:buClr>
              <a:buNone/>
            </a:pPr>
            <a:r>
              <a:rPr lang="es-CO" sz="1600" dirty="0">
                <a:latin typeface="Arial Narrow" panose="020B0606020202030204" pitchFamily="34" charset="0"/>
              </a:rPr>
              <a:t>												</a:t>
            </a:r>
            <a:endParaRPr lang="es-CO" sz="1800" dirty="0">
              <a:latin typeface="Arial Narrow" panose="020B0606020202030204" pitchFamily="34" charset="0"/>
            </a:endParaRPr>
          </a:p>
          <a:p>
            <a:pPr marL="0" indent="0" algn="just">
              <a:spcBef>
                <a:spcPts val="0"/>
              </a:spcBef>
              <a:buClr>
                <a:srgbClr val="C00000"/>
              </a:buClr>
              <a:buNone/>
            </a:pPr>
            <a:r>
              <a:rPr lang="es-CO" sz="1800" b="1" dirty="0">
                <a:latin typeface="Arial Narrow" panose="020B0606020202030204" pitchFamily="34" charset="0"/>
              </a:rPr>
              <a:t>						Comprobantes de Contabilidad				</a:t>
            </a:r>
          </a:p>
          <a:p>
            <a:pPr marL="0" indent="0" algn="just">
              <a:spcBef>
                <a:spcPts val="0"/>
              </a:spcBef>
              <a:buClr>
                <a:srgbClr val="C00000"/>
              </a:buClr>
              <a:buNone/>
            </a:pPr>
            <a:r>
              <a:rPr lang="es-CO" sz="1600" dirty="0">
                <a:latin typeface="Arial Narrow" panose="020B0606020202030204" pitchFamily="34" charset="0"/>
              </a:rPr>
              <a:t>				Resumen las operaciones financieras</a:t>
            </a:r>
            <a:r>
              <a:rPr lang="es-CO" sz="1600" b="1" dirty="0">
                <a:latin typeface="Arial Narrow" panose="020B0606020202030204" pitchFamily="34" charset="0"/>
              </a:rPr>
              <a:t>, </a:t>
            </a:r>
            <a:r>
              <a:rPr lang="es-CO" sz="1600" dirty="0">
                <a:latin typeface="Arial Narrow" panose="020B0606020202030204" pitchFamily="34" charset="0"/>
              </a:rPr>
              <a:t>económicas, sociales y</a:t>
            </a:r>
          </a:p>
          <a:p>
            <a:pPr marL="0" indent="0" algn="just">
              <a:spcBef>
                <a:spcPts val="0"/>
              </a:spcBef>
              <a:buClr>
                <a:srgbClr val="C00000"/>
              </a:buClr>
              <a:buNone/>
            </a:pPr>
            <a:r>
              <a:rPr lang="es-CO" sz="1600" dirty="0">
                <a:latin typeface="Arial Narrow" panose="020B0606020202030204" pitchFamily="34" charset="0"/>
              </a:rPr>
              <a:t>				ambientales. Sirven de fuente para registro de los movimientos </a:t>
            </a:r>
          </a:p>
          <a:p>
            <a:pPr marL="0" indent="0" algn="just">
              <a:spcBef>
                <a:spcPts val="0"/>
              </a:spcBef>
              <a:buClr>
                <a:srgbClr val="C00000"/>
              </a:buClr>
              <a:buNone/>
            </a:pPr>
            <a:r>
              <a:rPr lang="es-CO" sz="1600" dirty="0">
                <a:latin typeface="Arial Narrow" panose="020B0606020202030204" pitchFamily="34" charset="0"/>
              </a:rPr>
              <a:t>				en el libro correspondiente. Contienen numeración consecutiva y </a:t>
            </a:r>
          </a:p>
          <a:p>
            <a:pPr marL="0" indent="0" algn="just">
              <a:spcBef>
                <a:spcPts val="0"/>
              </a:spcBef>
              <a:buClr>
                <a:srgbClr val="C00000"/>
              </a:buClr>
              <a:buNone/>
            </a:pPr>
            <a:r>
              <a:rPr lang="es-CO" sz="1600" dirty="0">
                <a:latin typeface="Arial Narrow" panose="020B0606020202030204" pitchFamily="34" charset="0"/>
              </a:rPr>
              <a:t>				continua, fecha, origen, descripción y cuantía de las operaciones, </a:t>
            </a:r>
          </a:p>
          <a:p>
            <a:pPr marL="0" indent="0" algn="just">
              <a:spcBef>
                <a:spcPts val="0"/>
              </a:spcBef>
              <a:buClr>
                <a:srgbClr val="C00000"/>
              </a:buClr>
              <a:buNone/>
            </a:pPr>
            <a:r>
              <a:rPr lang="es-CO" sz="1600" dirty="0">
                <a:latin typeface="Arial Narrow" panose="020B0606020202030204" pitchFamily="34" charset="0"/>
              </a:rPr>
              <a:t>                                        cuentas afectadas y persona a cargo de la elaboración y autorización.</a:t>
            </a:r>
            <a:r>
              <a:rPr lang="es-CO" sz="1600" b="1" dirty="0">
                <a:latin typeface="Arial Narrow" panose="020B0606020202030204" pitchFamily="34" charset="0"/>
              </a:rPr>
              <a:t>			</a:t>
            </a:r>
            <a:r>
              <a:rPr lang="es-CO" sz="1800" b="1" dirty="0">
                <a:latin typeface="Arial Narrow" panose="020B0606020202030204" pitchFamily="34" charset="0"/>
              </a:rPr>
              <a:t>	 </a:t>
            </a:r>
            <a:r>
              <a:rPr lang="es-CO" sz="1600" b="1" dirty="0">
                <a:latin typeface="Arial Narrow" panose="020B0606020202030204" pitchFamily="34" charset="0"/>
              </a:rPr>
              <a:t>					</a:t>
            </a:r>
          </a:p>
          <a:p>
            <a:pPr marL="0" indent="0" algn="just">
              <a:spcBef>
                <a:spcPts val="0"/>
              </a:spcBef>
              <a:buClr>
                <a:srgbClr val="C00000"/>
              </a:buClr>
              <a:buNone/>
            </a:pPr>
            <a:r>
              <a:rPr lang="es-CO" sz="1600" b="1" dirty="0">
                <a:latin typeface="Arial Narrow" panose="020B0606020202030204" pitchFamily="34" charset="0"/>
              </a:rPr>
              <a:t>				</a:t>
            </a:r>
            <a:r>
              <a:rPr lang="es-CO" sz="1600" dirty="0">
                <a:latin typeface="Arial Narrow" panose="020B0606020202030204" pitchFamily="34" charset="0"/>
              </a:rPr>
              <a:t>Los comprobantes que se deben elaborar son, entre otros (RCP, 340)	</a:t>
            </a: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r>
              <a:rPr lang="es-CO" sz="2000" b="1" dirty="0">
                <a:latin typeface="Arial Narrow" panose="020B0606020202030204" pitchFamily="34" charset="0"/>
              </a:rPr>
              <a:t> </a:t>
            </a: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r>
              <a:rPr lang="es-CO" sz="2000" b="1" dirty="0">
                <a:latin typeface="Arial Narrow" panose="020B0606020202030204" pitchFamily="34" charset="0"/>
              </a:rPr>
              <a:t>    	 	</a:t>
            </a:r>
            <a:r>
              <a:rPr lang="es-CO" sz="2000" b="1" u="sng" dirty="0">
                <a:latin typeface="Arial Narrow" panose="020B0606020202030204" pitchFamily="34" charset="0"/>
              </a:rPr>
              <a:t>Ingresos</a:t>
            </a:r>
            <a:r>
              <a:rPr lang="es-CO" sz="2000" b="1" dirty="0">
                <a:latin typeface="Arial Narrow" panose="020B0606020202030204" pitchFamily="34" charset="0"/>
              </a:rPr>
              <a:t>				         </a:t>
            </a:r>
            <a:r>
              <a:rPr lang="es-CO" sz="2000" b="1" u="sng" dirty="0">
                <a:latin typeface="Arial Narrow" panose="020B0606020202030204" pitchFamily="34" charset="0"/>
              </a:rPr>
              <a:t>Gastos</a:t>
            </a:r>
            <a:r>
              <a:rPr lang="es-CO" sz="2000" b="1" dirty="0">
                <a:latin typeface="Arial Narrow" panose="020B0606020202030204" pitchFamily="34" charset="0"/>
              </a:rPr>
              <a:t>		                     </a:t>
            </a:r>
            <a:r>
              <a:rPr lang="es-CO" sz="2000" b="1" u="sng" dirty="0">
                <a:latin typeface="Arial Narrow" panose="020B0606020202030204" pitchFamily="34" charset="0"/>
              </a:rPr>
              <a:t>General</a:t>
            </a:r>
          </a:p>
          <a:p>
            <a:pPr marL="0" indent="0">
              <a:spcBef>
                <a:spcPts val="0"/>
              </a:spcBef>
              <a:buClr>
                <a:srgbClr val="C00000"/>
              </a:buClr>
              <a:buNone/>
            </a:pPr>
            <a:r>
              <a:rPr lang="es-CO" sz="1600" dirty="0">
                <a:latin typeface="Arial Narrow" panose="020B0606020202030204" pitchFamily="34" charset="0"/>
                <a:cs typeface="Arial" panose="020B0604020202020204" pitchFamily="34" charset="0"/>
              </a:rPr>
              <a:t>     </a:t>
            </a:r>
          </a:p>
          <a:p>
            <a:pPr marL="0" indent="0">
              <a:spcBef>
                <a:spcPts val="0"/>
              </a:spcBef>
              <a:buClr>
                <a:srgbClr val="C00000"/>
              </a:buClr>
              <a:buNone/>
            </a:pPr>
            <a:r>
              <a:rPr lang="es-CO" sz="1600" dirty="0">
                <a:latin typeface="Arial Narrow" panose="020B0606020202030204" pitchFamily="34" charset="0"/>
                <a:cs typeface="Arial" panose="020B0604020202020204" pitchFamily="34" charset="0"/>
              </a:rPr>
              <a:t>    Resume operaciones relacionadas  	   Resumen de Pagos	   Resume operaciones relacionadas</a:t>
            </a:r>
          </a:p>
          <a:p>
            <a:pPr marL="0" indent="0">
              <a:spcBef>
                <a:spcPts val="0"/>
              </a:spcBef>
              <a:buClr>
                <a:srgbClr val="C00000"/>
              </a:buClr>
              <a:buNone/>
            </a:pPr>
            <a:r>
              <a:rPr lang="es-CO" sz="1600" dirty="0">
                <a:latin typeface="Arial Narrow" panose="020B0606020202030204" pitchFamily="34" charset="0"/>
                <a:cs typeface="Arial" panose="020B0604020202020204" pitchFamily="34" charset="0"/>
              </a:rPr>
              <a:t>           con el recaudo de efectivo</a:t>
            </a:r>
            <a:r>
              <a:rPr lang="es-CO" sz="1600" b="1" dirty="0">
                <a:latin typeface="Arial Narrow" panose="020B0606020202030204" pitchFamily="34" charset="0"/>
                <a:cs typeface="Arial" panose="020B0604020202020204" pitchFamily="34" charset="0"/>
              </a:rPr>
              <a:t>						</a:t>
            </a:r>
            <a:r>
              <a:rPr lang="es-CO" sz="1600" dirty="0">
                <a:latin typeface="Arial Narrow" panose="020B0606020202030204" pitchFamily="34" charset="0"/>
                <a:cs typeface="Arial" panose="020B0604020202020204" pitchFamily="34" charset="0"/>
              </a:rPr>
              <a:t>          con ajustes y correcciones</a:t>
            </a:r>
          </a:p>
          <a:p>
            <a:pPr marL="0" indent="0">
              <a:spcBef>
                <a:spcPts val="0"/>
              </a:spcBef>
              <a:buClr>
                <a:srgbClr val="C00000"/>
              </a:buClr>
              <a:buNone/>
            </a:pPr>
            <a:r>
              <a:rPr lang="es-CO" sz="1600" b="1" dirty="0">
                <a:latin typeface="Arial Narrow" panose="020B0606020202030204" pitchFamily="34" charset="0"/>
                <a:cs typeface="Arial" panose="020B0604020202020204" pitchFamily="34" charset="0"/>
              </a:rPr>
              <a:t>													</a:t>
            </a:r>
            <a:r>
              <a:rPr lang="es-CO" sz="1600" dirty="0">
                <a:latin typeface="Arial Narrow" panose="020B0606020202030204" pitchFamily="34" charset="0"/>
                <a:cs typeface="Arial" panose="020B0604020202020204" pitchFamily="34" charset="0"/>
              </a:rPr>
              <a:t>	 	</a:t>
            </a:r>
            <a:r>
              <a:rPr lang="es-CO" sz="2000" dirty="0">
                <a:latin typeface="Arial Narrow" panose="020B0606020202030204" pitchFamily="34" charset="0"/>
              </a:rPr>
              <a:t>	</a:t>
            </a:r>
          </a:p>
          <a:p>
            <a:pPr marL="0" indent="0">
              <a:spcBef>
                <a:spcPts val="0"/>
              </a:spcBef>
              <a:buClr>
                <a:srgbClr val="C00000"/>
              </a:buClr>
              <a:buNone/>
            </a:pPr>
            <a:endParaRPr lang="es-CO" sz="2000" dirty="0">
              <a:latin typeface="Arial Narrow" panose="020B0606020202030204" pitchFamily="34" charset="0"/>
            </a:endParaRPr>
          </a:p>
          <a:p>
            <a:pPr marL="0" indent="0">
              <a:spcBef>
                <a:spcPts val="0"/>
              </a:spcBef>
              <a:buClr>
                <a:srgbClr val="C00000"/>
              </a:buClr>
              <a:buNone/>
            </a:pPr>
            <a:endParaRPr lang="es-CO" sz="1600" dirty="0">
              <a:latin typeface="Arial Narrow" panose="020B0606020202030204" pitchFamily="34" charset="0"/>
            </a:endParaRPr>
          </a:p>
        </p:txBody>
      </p:sp>
      <p:sp>
        <p:nvSpPr>
          <p:cNvPr id="15" name="Globo: flecha hacia abajo 14"/>
          <p:cNvSpPr/>
          <p:nvPr/>
        </p:nvSpPr>
        <p:spPr bwMode="auto">
          <a:xfrm>
            <a:off x="1959745" y="1251752"/>
            <a:ext cx="5825972" cy="2734322"/>
          </a:xfrm>
          <a:prstGeom prst="downArrowCallou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17" name="Rectángulo 16"/>
          <p:cNvSpPr/>
          <p:nvPr/>
        </p:nvSpPr>
        <p:spPr bwMode="auto">
          <a:xfrm>
            <a:off x="845598" y="4154753"/>
            <a:ext cx="7792376" cy="1562469"/>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cxnSp>
        <p:nvCxnSpPr>
          <p:cNvPr id="23" name="Conector recto 22"/>
          <p:cNvCxnSpPr/>
          <p:nvPr/>
        </p:nvCxnSpPr>
        <p:spPr bwMode="auto">
          <a:xfrm>
            <a:off x="3657600" y="4154752"/>
            <a:ext cx="0" cy="156247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5" name="Conector recto 24"/>
          <p:cNvCxnSpPr/>
          <p:nvPr/>
        </p:nvCxnSpPr>
        <p:spPr bwMode="auto">
          <a:xfrm>
            <a:off x="5770485" y="4175992"/>
            <a:ext cx="8878" cy="154123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9"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Comprobantes y Libros de Contabilidad</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31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634753" y="884279"/>
            <a:ext cx="8269550" cy="5267946"/>
          </a:xfrm>
          <a:ln w="19050">
            <a:solidFill>
              <a:srgbClr val="B81E0E"/>
            </a:solidFill>
            <a:prstDash val="solid"/>
          </a:ln>
        </p:spPr>
        <p:txBody>
          <a:bodyPr wrap="none">
            <a:normAutofit fontScale="70000" lnSpcReduction="20000"/>
          </a:bodyPr>
          <a:lstStyle/>
          <a:p>
            <a:pPr marL="0" indent="0" algn="just">
              <a:spcBef>
                <a:spcPts val="0"/>
              </a:spcBef>
              <a:buClr>
                <a:srgbClr val="C00000"/>
              </a:buClr>
              <a:buNone/>
            </a:pPr>
            <a:r>
              <a:rPr lang="es-CO" sz="1600" dirty="0">
                <a:latin typeface="Arial Narrow" panose="020B0606020202030204" pitchFamily="34" charset="0"/>
              </a:rPr>
              <a:t>												</a:t>
            </a:r>
            <a:endParaRPr lang="es-CO" sz="1800" dirty="0">
              <a:latin typeface="Arial Narrow" panose="020B0606020202030204" pitchFamily="34" charset="0"/>
            </a:endParaRPr>
          </a:p>
          <a:p>
            <a:pPr marL="0" indent="0" algn="just">
              <a:spcBef>
                <a:spcPts val="0"/>
              </a:spcBef>
              <a:buClr>
                <a:srgbClr val="C00000"/>
              </a:buClr>
              <a:buNone/>
            </a:pPr>
            <a:r>
              <a:rPr lang="es-CO" sz="1800" b="1" dirty="0">
                <a:latin typeface="Arial Narrow" panose="020B0606020202030204" pitchFamily="34" charset="0"/>
              </a:rPr>
              <a:t>						  </a:t>
            </a:r>
          </a:p>
          <a:p>
            <a:pPr marL="0" indent="0" algn="just">
              <a:spcBef>
                <a:spcPts val="0"/>
              </a:spcBef>
              <a:buClr>
                <a:srgbClr val="C00000"/>
              </a:buClr>
              <a:buNone/>
            </a:pPr>
            <a:r>
              <a:rPr lang="es-CO" sz="1800" b="1" dirty="0">
                <a:latin typeface="Arial Narrow" panose="020B0606020202030204" pitchFamily="34" charset="0"/>
              </a:rPr>
              <a:t>						 </a:t>
            </a:r>
            <a:r>
              <a:rPr lang="es-CO" sz="2300" b="1" dirty="0">
                <a:latin typeface="Arial Narrow" panose="020B0606020202030204" pitchFamily="34" charset="0"/>
              </a:rPr>
              <a:t>Libros de Contabilidad	</a:t>
            </a:r>
          </a:p>
          <a:p>
            <a:pPr marL="0" indent="0" algn="just">
              <a:spcBef>
                <a:spcPts val="0"/>
              </a:spcBef>
              <a:buClr>
                <a:srgbClr val="C00000"/>
              </a:buClr>
              <a:buNone/>
            </a:pPr>
            <a:r>
              <a:rPr lang="es-CO" sz="2100" b="1" dirty="0">
                <a:latin typeface="Arial Narrow" panose="020B0606020202030204" pitchFamily="34" charset="0"/>
              </a:rPr>
              <a:t>			</a:t>
            </a:r>
          </a:p>
          <a:p>
            <a:pPr marL="0" indent="0" algn="just">
              <a:spcBef>
                <a:spcPts val="0"/>
              </a:spcBef>
              <a:buClr>
                <a:srgbClr val="C00000"/>
              </a:buClr>
              <a:buNone/>
            </a:pPr>
            <a:r>
              <a:rPr lang="es-CO" sz="2100" dirty="0">
                <a:latin typeface="Arial Narrow" panose="020B0606020202030204" pitchFamily="34" charset="0"/>
              </a:rPr>
              <a:t>		      A través de los libros de contabilidad se sistematiza cronológica y nominalmente </a:t>
            </a:r>
          </a:p>
          <a:p>
            <a:pPr marL="0" indent="0" algn="just">
              <a:spcBef>
                <a:spcPts val="0"/>
              </a:spcBef>
              <a:buClr>
                <a:srgbClr val="C00000"/>
              </a:buClr>
              <a:buNone/>
            </a:pPr>
            <a:r>
              <a:rPr lang="es-CO" sz="2100" dirty="0">
                <a:latin typeface="Arial Narrow" panose="020B0606020202030204" pitchFamily="34" charset="0"/>
              </a:rPr>
              <a:t>		      la información derivada de las transacciones, hechos y operaciones que afectan</a:t>
            </a:r>
          </a:p>
          <a:p>
            <a:pPr marL="0" indent="0" algn="just">
              <a:spcBef>
                <a:spcPts val="0"/>
              </a:spcBef>
              <a:buClr>
                <a:srgbClr val="C00000"/>
              </a:buClr>
              <a:buNone/>
            </a:pPr>
            <a:r>
              <a:rPr lang="es-CO" sz="2100" dirty="0">
                <a:latin typeface="Arial Narrow" panose="020B0606020202030204" pitchFamily="34" charset="0"/>
              </a:rPr>
              <a:t>		      la situación y actividad de la entidad. </a:t>
            </a:r>
          </a:p>
          <a:p>
            <a:pPr marL="0" indent="0" algn="just">
              <a:spcBef>
                <a:spcPts val="0"/>
              </a:spcBef>
              <a:buClr>
                <a:srgbClr val="C00000"/>
              </a:buClr>
              <a:buNone/>
            </a:pPr>
            <a:r>
              <a:rPr lang="es-CO" sz="2100" dirty="0">
                <a:latin typeface="Arial Narrow" panose="020B0606020202030204" pitchFamily="34" charset="0"/>
              </a:rPr>
              <a:t>	                 Los libros se clasifican entre principales y auxiliares </a:t>
            </a: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r>
              <a:rPr lang="es-CO" sz="2000" b="1" dirty="0">
                <a:latin typeface="Arial Narrow" panose="020B0606020202030204" pitchFamily="34" charset="0"/>
              </a:rPr>
              <a:t> </a:t>
            </a: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r>
              <a:rPr lang="es-CO" sz="1700" b="1" dirty="0">
                <a:latin typeface="Arial Narrow" panose="020B0606020202030204" pitchFamily="34" charset="0"/>
              </a:rPr>
              <a:t>          </a:t>
            </a:r>
          </a:p>
          <a:p>
            <a:pPr marL="0" indent="0" algn="just">
              <a:spcBef>
                <a:spcPts val="0"/>
              </a:spcBef>
              <a:buClr>
                <a:srgbClr val="C00000"/>
              </a:buClr>
              <a:buNone/>
            </a:pPr>
            <a:endParaRPr lang="es-CO" sz="1700" b="1" dirty="0">
              <a:latin typeface="Arial Narrow" panose="020B0606020202030204" pitchFamily="34" charset="0"/>
            </a:endParaRPr>
          </a:p>
          <a:p>
            <a:pPr marL="0" indent="0" algn="just">
              <a:spcBef>
                <a:spcPts val="0"/>
              </a:spcBef>
              <a:buClr>
                <a:srgbClr val="C00000"/>
              </a:buClr>
              <a:buNone/>
            </a:pPr>
            <a:r>
              <a:rPr lang="es-CO" sz="1700" b="1" dirty="0">
                <a:latin typeface="Arial Narrow" panose="020B0606020202030204" pitchFamily="34" charset="0"/>
              </a:rPr>
              <a:t>	              </a:t>
            </a:r>
          </a:p>
          <a:p>
            <a:pPr marL="0" indent="0" algn="just">
              <a:spcBef>
                <a:spcPts val="0"/>
              </a:spcBef>
              <a:buClr>
                <a:srgbClr val="C00000"/>
              </a:buClr>
              <a:buNone/>
            </a:pPr>
            <a:r>
              <a:rPr lang="es-CO" sz="1700" b="1" dirty="0">
                <a:latin typeface="Arial Narrow" panose="020B0606020202030204" pitchFamily="34" charset="0"/>
              </a:rPr>
              <a:t>			</a:t>
            </a:r>
            <a:r>
              <a:rPr lang="es-CO" sz="2100" b="1" dirty="0">
                <a:latin typeface="Arial Narrow" panose="020B0606020202030204" pitchFamily="34" charset="0"/>
              </a:rPr>
              <a:t>Libros Principales						         Libros Auxiliares</a:t>
            </a:r>
          </a:p>
          <a:p>
            <a:pPr marL="0" indent="0" algn="just">
              <a:spcBef>
                <a:spcPts val="0"/>
              </a:spcBef>
              <a:buClr>
                <a:srgbClr val="C00000"/>
              </a:buClr>
              <a:buNone/>
            </a:pPr>
            <a:endParaRPr lang="es-CO" sz="2100" b="1" dirty="0">
              <a:latin typeface="Arial Narrow" panose="020B0606020202030204" pitchFamily="34" charset="0"/>
            </a:endParaRPr>
          </a:p>
          <a:p>
            <a:pPr marL="0" indent="0" algn="just">
              <a:spcBef>
                <a:spcPts val="0"/>
              </a:spcBef>
              <a:buClr>
                <a:srgbClr val="C00000"/>
              </a:buClr>
              <a:buNone/>
            </a:pPr>
            <a:r>
              <a:rPr lang="es-CO" sz="2100" dirty="0">
                <a:latin typeface="Arial Narrow" panose="020B0606020202030204" pitchFamily="34" charset="0"/>
              </a:rPr>
              <a:t>         Resumen los registros de transacciones				  Registra el detalle de las transacciones y</a:t>
            </a:r>
          </a:p>
          <a:p>
            <a:pPr marL="0" indent="0" algn="just">
              <a:spcBef>
                <a:spcPts val="0"/>
              </a:spcBef>
              <a:buClr>
                <a:srgbClr val="C00000"/>
              </a:buClr>
              <a:buNone/>
            </a:pPr>
            <a:r>
              <a:rPr lang="es-CO" sz="2100" dirty="0">
                <a:latin typeface="Arial Narrow" panose="020B0606020202030204" pitchFamily="34" charset="0"/>
              </a:rPr>
              <a:t>            hechos y operaciones de la entidad.				operaciones, con base en los comprobantes</a:t>
            </a:r>
          </a:p>
          <a:p>
            <a:pPr marL="0" indent="0" algn="just">
              <a:spcBef>
                <a:spcPts val="0"/>
              </a:spcBef>
              <a:buClr>
                <a:srgbClr val="C00000"/>
              </a:buClr>
              <a:buNone/>
            </a:pPr>
            <a:r>
              <a:rPr lang="es-CO" sz="2100" b="1" dirty="0">
                <a:latin typeface="Arial Narrow" panose="020B0606020202030204" pitchFamily="34" charset="0"/>
              </a:rPr>
              <a:t>										</a:t>
            </a:r>
            <a:r>
              <a:rPr lang="es-CO" sz="2100" dirty="0">
                <a:latin typeface="Arial Narrow" panose="020B0606020202030204" pitchFamily="34" charset="0"/>
              </a:rPr>
              <a:t>de contabilidad y documentos soportes.</a:t>
            </a:r>
          </a:p>
          <a:p>
            <a:pPr marL="0" indent="0" algn="just">
              <a:spcBef>
                <a:spcPts val="0"/>
              </a:spcBef>
              <a:buClr>
                <a:srgbClr val="C00000"/>
              </a:buClr>
              <a:buNone/>
            </a:pPr>
            <a:endParaRPr lang="es-CO" sz="1700" b="1" dirty="0">
              <a:latin typeface="Arial Narrow" panose="020B0606020202030204" pitchFamily="34" charset="0"/>
            </a:endParaRPr>
          </a:p>
          <a:p>
            <a:pPr marL="0" indent="0" algn="just">
              <a:spcBef>
                <a:spcPts val="0"/>
              </a:spcBef>
              <a:buClr>
                <a:srgbClr val="C00000"/>
              </a:buClr>
              <a:buNone/>
            </a:pPr>
            <a:endParaRPr lang="es-CO" sz="1700" b="1" dirty="0">
              <a:latin typeface="Arial Narrow" panose="020B0606020202030204" pitchFamily="34" charset="0"/>
            </a:endParaRPr>
          </a:p>
          <a:p>
            <a:pPr marL="0" indent="0" algn="just">
              <a:spcBef>
                <a:spcPts val="0"/>
              </a:spcBef>
              <a:buClr>
                <a:srgbClr val="C00000"/>
              </a:buClr>
              <a:buNone/>
            </a:pPr>
            <a:endParaRPr lang="es-CO" sz="1700" b="1" dirty="0">
              <a:latin typeface="Arial Narrow" panose="020B0606020202030204" pitchFamily="34" charset="0"/>
            </a:endParaRPr>
          </a:p>
          <a:p>
            <a:pPr marL="0" indent="0" algn="just">
              <a:spcBef>
                <a:spcPts val="0"/>
              </a:spcBef>
              <a:buClr>
                <a:srgbClr val="C00000"/>
              </a:buClr>
              <a:buNone/>
            </a:pPr>
            <a:r>
              <a:rPr lang="es-CO" sz="2100" b="1" dirty="0">
                <a:latin typeface="Arial Narrow" panose="020B0606020202030204" pitchFamily="34" charset="0"/>
              </a:rPr>
              <a:t>          Libro de Diario		       Libro Mayor</a:t>
            </a:r>
          </a:p>
          <a:p>
            <a:pPr marL="0" indent="0" algn="just">
              <a:spcBef>
                <a:spcPts val="0"/>
              </a:spcBef>
              <a:buClr>
                <a:srgbClr val="C00000"/>
              </a:buClr>
              <a:buNone/>
            </a:pPr>
            <a:endParaRPr lang="es-CO" sz="1700" b="1" dirty="0">
              <a:latin typeface="Arial Narrow" panose="020B0606020202030204" pitchFamily="34" charset="0"/>
            </a:endParaRPr>
          </a:p>
          <a:p>
            <a:pPr marL="0" indent="0">
              <a:spcBef>
                <a:spcPts val="0"/>
              </a:spcBef>
              <a:buClr>
                <a:srgbClr val="C00000"/>
              </a:buClr>
              <a:buNone/>
            </a:pPr>
            <a:r>
              <a:rPr lang="es-CO" sz="1700" dirty="0">
                <a:latin typeface="Arial Narrow" panose="020B0606020202030204" pitchFamily="34" charset="0"/>
              </a:rPr>
              <a:t>Movimientos débitos y créditos de               Incluye los saldos de cada una de		</a:t>
            </a:r>
          </a:p>
          <a:p>
            <a:pPr marL="0" indent="0">
              <a:spcBef>
                <a:spcPts val="0"/>
              </a:spcBef>
              <a:buClr>
                <a:srgbClr val="C00000"/>
              </a:buClr>
              <a:buNone/>
            </a:pPr>
            <a:r>
              <a:rPr lang="es-CO" sz="1700" dirty="0">
                <a:latin typeface="Arial Narrow" panose="020B0606020202030204" pitchFamily="34" charset="0"/>
              </a:rPr>
              <a:t>operaciones diarias, con base en	   las cuentas, clasificadas según la</a:t>
            </a:r>
          </a:p>
          <a:p>
            <a:pPr marL="0" indent="0">
              <a:spcBef>
                <a:spcPts val="0"/>
              </a:spcBef>
              <a:buClr>
                <a:srgbClr val="C00000"/>
              </a:buClr>
              <a:buNone/>
            </a:pPr>
            <a:r>
              <a:rPr lang="es-CO" sz="1700" dirty="0">
                <a:latin typeface="Arial Narrow" panose="020B0606020202030204" pitchFamily="34" charset="0"/>
              </a:rPr>
              <a:t>los comprobantes de contabilidad	   estructura del Catalogo General de</a:t>
            </a:r>
          </a:p>
          <a:p>
            <a:pPr marL="0" indent="0">
              <a:spcBef>
                <a:spcPts val="0"/>
              </a:spcBef>
              <a:buClr>
                <a:srgbClr val="C00000"/>
              </a:buClr>
              <a:buNone/>
            </a:pPr>
            <a:r>
              <a:rPr lang="es-CO" sz="1700" dirty="0">
                <a:latin typeface="Arial Narrow" panose="020B0606020202030204" pitchFamily="34" charset="0"/>
              </a:rPr>
              <a:t>    	 	</a:t>
            </a:r>
            <a:r>
              <a:rPr lang="es-CO" sz="1700" dirty="0">
                <a:latin typeface="Arial Narrow" panose="020B0606020202030204" pitchFamily="34" charset="0"/>
                <a:cs typeface="Arial" panose="020B0604020202020204" pitchFamily="34" charset="0"/>
              </a:rPr>
              <a:t> 	</a:t>
            </a:r>
            <a:r>
              <a:rPr lang="es-CO" sz="1700" dirty="0">
                <a:latin typeface="Arial Narrow" panose="020B0606020202030204" pitchFamily="34" charset="0"/>
              </a:rPr>
              <a:t>		   Cuentas, tomando las sumas de los</a:t>
            </a:r>
          </a:p>
          <a:p>
            <a:pPr marL="0" indent="0">
              <a:spcBef>
                <a:spcPts val="0"/>
              </a:spcBef>
              <a:buClr>
                <a:srgbClr val="C00000"/>
              </a:buClr>
              <a:buNone/>
            </a:pPr>
            <a:r>
              <a:rPr lang="es-CO" sz="1700" dirty="0">
                <a:latin typeface="Arial Narrow" panose="020B0606020202030204" pitchFamily="34" charset="0"/>
              </a:rPr>
              <a:t>					   créditos y débitos del libro Diario</a:t>
            </a:r>
          </a:p>
          <a:p>
            <a:pPr marL="0" indent="0">
              <a:spcBef>
                <a:spcPts val="0"/>
              </a:spcBef>
              <a:buClr>
                <a:srgbClr val="C00000"/>
              </a:buClr>
              <a:buNone/>
            </a:pPr>
            <a:endParaRPr lang="es-CO" sz="1600" dirty="0">
              <a:latin typeface="Arial Narrow" panose="020B0606020202030204" pitchFamily="34" charset="0"/>
            </a:endParaRPr>
          </a:p>
        </p:txBody>
      </p:sp>
      <p:sp>
        <p:nvSpPr>
          <p:cNvPr id="15" name="Globo: flecha hacia abajo 14"/>
          <p:cNvSpPr/>
          <p:nvPr/>
        </p:nvSpPr>
        <p:spPr bwMode="auto">
          <a:xfrm>
            <a:off x="1585218" y="1125245"/>
            <a:ext cx="6289275" cy="2052961"/>
          </a:xfrm>
          <a:prstGeom prst="downArrowCallou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2" name="Rectángulo 1"/>
          <p:cNvSpPr/>
          <p:nvPr/>
        </p:nvSpPr>
        <p:spPr bwMode="auto">
          <a:xfrm>
            <a:off x="949911" y="3357980"/>
            <a:ext cx="3693110" cy="1171852"/>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4" name="Rectángulo 3"/>
          <p:cNvSpPr/>
          <p:nvPr/>
        </p:nvSpPr>
        <p:spPr bwMode="auto">
          <a:xfrm>
            <a:off x="5140170" y="3357980"/>
            <a:ext cx="3457853" cy="1171852"/>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9" name="Flecha: hacia abajo 8"/>
          <p:cNvSpPr/>
          <p:nvPr/>
        </p:nvSpPr>
        <p:spPr bwMode="auto">
          <a:xfrm>
            <a:off x="2530136" y="4529832"/>
            <a:ext cx="479394" cy="388397"/>
          </a:xfrm>
          <a:prstGeom prst="downArrow">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10"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Comprobantes y Libros de Contabilidad</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203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15156" y="884279"/>
            <a:ext cx="8358327" cy="5152537"/>
          </a:xfrm>
          <a:ln w="19050">
            <a:solidFill>
              <a:srgbClr val="B81E0E"/>
            </a:solidFill>
            <a:prstDash val="solid"/>
          </a:ln>
        </p:spPr>
        <p:txBody>
          <a:bodyPr>
            <a:normAutofit/>
          </a:bodyPr>
          <a:lstStyle/>
          <a:p>
            <a:pPr marL="0" indent="0" algn="just">
              <a:spcBef>
                <a:spcPts val="0"/>
              </a:spcBef>
              <a:buClr>
                <a:srgbClr val="C00000"/>
              </a:buClr>
              <a:buNone/>
            </a:pPr>
            <a:r>
              <a:rPr lang="es-CO" sz="1600" dirty="0">
                <a:latin typeface="Arial" panose="020B0604020202020204" pitchFamily="34" charset="0"/>
                <a:cs typeface="Arial" panose="020B0604020202020204" pitchFamily="34" charset="0"/>
              </a:rPr>
              <a:t>Basados en lo estipulado por el Régimen de Contabilidad Pública, los estados contables básicos a cargo del EE son los siguientes:</a:t>
            </a: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r>
              <a:rPr lang="es-CO" sz="1600" b="1" dirty="0">
                <a:latin typeface="Arial" panose="020B0604020202020204" pitchFamily="34" charset="0"/>
                <a:cs typeface="Arial" panose="020B0604020202020204" pitchFamily="34" charset="0"/>
              </a:rPr>
              <a:t>Balance General</a:t>
            </a:r>
            <a:r>
              <a:rPr lang="es-CO" sz="1600" dirty="0">
                <a:latin typeface="Arial" panose="020B0604020202020204" pitchFamily="34" charset="0"/>
                <a:cs typeface="Arial" panose="020B0604020202020204" pitchFamily="34" charset="0"/>
              </a:rPr>
              <a:t>: Presenta la información de manera resumida y clasificada, revelando la totalidad de bienes, derechos, obligaciones y situación del patrimonio. Los activos y pasivos son clasificados en corrientes y no corrientes.</a:t>
            </a: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algn="just">
              <a:spcBef>
                <a:spcPts val="0"/>
              </a:spcBef>
              <a:buClr>
                <a:srgbClr val="C00000"/>
              </a:buClr>
              <a:buFontTx/>
              <a:buChar char="-"/>
            </a:pPr>
            <a:endParaRPr lang="es-CO" sz="16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p:txBody>
      </p:sp>
      <p:pic>
        <p:nvPicPr>
          <p:cNvPr id="2" name="Imagen 1"/>
          <p:cNvPicPr>
            <a:picLocks noChangeAspect="1"/>
          </p:cNvPicPr>
          <p:nvPr/>
        </p:nvPicPr>
        <p:blipFill>
          <a:blip r:embed="rId3"/>
          <a:stretch>
            <a:fillRect/>
          </a:stretch>
        </p:blipFill>
        <p:spPr>
          <a:xfrm>
            <a:off x="2201662" y="2476870"/>
            <a:ext cx="4900473" cy="3488924"/>
          </a:xfrm>
          <a:prstGeom prst="rect">
            <a:avLst/>
          </a:prstGeom>
        </p:spPr>
      </p:pic>
      <p:sp>
        <p:nvSpPr>
          <p:cNvPr id="5"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Estados Financieros y Reportes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833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15156" y="612559"/>
            <a:ext cx="8358327" cy="5424257"/>
          </a:xfrm>
          <a:ln w="19050">
            <a:solidFill>
              <a:srgbClr val="B81E0E"/>
            </a:solidFill>
            <a:prstDash val="solid"/>
          </a:ln>
        </p:spPr>
        <p:txBody>
          <a:bodyPr>
            <a:normAutofit/>
          </a:bodyPr>
          <a:lstStyle/>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r>
              <a:rPr lang="es-CO" sz="1600" b="1" dirty="0">
                <a:latin typeface="Arial" panose="020B0604020202020204" pitchFamily="34" charset="0"/>
                <a:cs typeface="Arial" panose="020B0604020202020204" pitchFamily="34" charset="0"/>
              </a:rPr>
              <a:t>Estado de Actividad Financiera, Económica, Social y Ambiental </a:t>
            </a:r>
            <a:r>
              <a:rPr lang="es-CO" sz="1600" dirty="0">
                <a:latin typeface="Arial" panose="020B0604020202020204" pitchFamily="34" charset="0"/>
                <a:cs typeface="Arial" panose="020B0604020202020204" pitchFamily="34" charset="0"/>
              </a:rPr>
              <a:t>(resultado con base en el flujo de recursos generados y consumidos)</a:t>
            </a: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2000" b="1" dirty="0">
              <a:latin typeface="Arial" panose="020B0604020202020204" pitchFamily="34" charset="0"/>
              <a:cs typeface="Arial" panose="020B0604020202020204" pitchFamily="34" charset="0"/>
            </a:endParaRPr>
          </a:p>
          <a:p>
            <a:pPr marL="0" indent="0" algn="just">
              <a:spcBef>
                <a:spcPts val="0"/>
              </a:spcBef>
              <a:buClr>
                <a:srgbClr val="C00000"/>
              </a:buClr>
              <a:buNone/>
            </a:pPr>
            <a:r>
              <a:rPr lang="es-CO" sz="2000" b="1" dirty="0">
                <a:latin typeface="Arial" panose="020B0604020202020204" pitchFamily="34" charset="0"/>
                <a:cs typeface="Arial" panose="020B0604020202020204" pitchFamily="34" charset="0"/>
              </a:rPr>
              <a:t> </a:t>
            </a:r>
          </a:p>
          <a:p>
            <a:pPr marL="0" indent="0" algn="just">
              <a:spcBef>
                <a:spcPts val="0"/>
              </a:spcBef>
              <a:buClr>
                <a:srgbClr val="C00000"/>
              </a:buClr>
              <a:buNone/>
            </a:pPr>
            <a:endParaRPr lang="es-CO" sz="20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2290440" y="1429306"/>
            <a:ext cx="4571999" cy="4607510"/>
          </a:xfrm>
          <a:prstGeom prst="rect">
            <a:avLst/>
          </a:prstGeom>
        </p:spPr>
      </p:pic>
      <p:sp>
        <p:nvSpPr>
          <p:cNvPr id="5" name="Título 1"/>
          <p:cNvSpPr txBox="1">
            <a:spLocks/>
          </p:cNvSpPr>
          <p:nvPr/>
        </p:nvSpPr>
        <p:spPr>
          <a:xfrm>
            <a:off x="375307" y="-70355"/>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Estados Financieros y Reportes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930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15156" y="884279"/>
            <a:ext cx="8358327" cy="5152537"/>
          </a:xfrm>
          <a:ln w="19050">
            <a:solidFill>
              <a:srgbClr val="B81E0E"/>
            </a:solidFill>
            <a:prstDash val="solid"/>
          </a:ln>
        </p:spPr>
        <p:txBody>
          <a:bodyPr>
            <a:normAutofit/>
          </a:bodyPr>
          <a:lstStyle/>
          <a:p>
            <a:pPr marL="0" indent="0" algn="just">
              <a:spcBef>
                <a:spcPts val="0"/>
              </a:spcBef>
              <a:buClr>
                <a:srgbClr val="C00000"/>
              </a:buClr>
              <a:buNone/>
            </a:pPr>
            <a:endParaRPr lang="es-CO" sz="18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r>
              <a:rPr lang="es-CO" sz="1600" b="1" dirty="0">
                <a:latin typeface="Arial" panose="020B0604020202020204" pitchFamily="34" charset="0"/>
                <a:cs typeface="Arial" panose="020B0604020202020204" pitchFamily="34" charset="0"/>
              </a:rPr>
              <a:t>Estado de Cambios en el Patrimonio</a:t>
            </a:r>
            <a:r>
              <a:rPr lang="es-CO" sz="1600" dirty="0">
                <a:latin typeface="Arial" panose="020B0604020202020204" pitchFamily="34" charset="0"/>
                <a:cs typeface="Arial" panose="020B0604020202020204" pitchFamily="34" charset="0"/>
              </a:rPr>
              <a:t>: Revela las variaciones de las cuentas del patrimonio de la entidad.</a:t>
            </a:r>
          </a:p>
          <a:p>
            <a:pPr algn="just">
              <a:spcBef>
                <a:spcPts val="0"/>
              </a:spcBef>
              <a:buClr>
                <a:srgbClr val="C00000"/>
              </a:buClr>
              <a:buFont typeface="Wingdings" panose="05000000000000000000" pitchFamily="2" charset="2"/>
              <a:buChar char="v"/>
            </a:pPr>
            <a:endParaRPr lang="es-CO" sz="16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endParaRPr lang="es-CO" sz="16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endParaRPr lang="es-CO" sz="16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endParaRPr lang="es-CO" sz="16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r>
              <a:rPr lang="es-CO" sz="1600" dirty="0">
                <a:latin typeface="Arial" panose="020B0604020202020204" pitchFamily="34" charset="0"/>
                <a:cs typeface="Arial" panose="020B0604020202020204" pitchFamily="34" charset="0"/>
              </a:rPr>
              <a:t>	</a:t>
            </a: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dirty="0">
              <a:latin typeface="Arial" panose="020B060402020202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r>
              <a:rPr lang="es-CO" sz="1600" b="1" dirty="0">
                <a:latin typeface="Arial" panose="020B0604020202020204" pitchFamily="34" charset="0"/>
                <a:cs typeface="Arial" panose="020B0604020202020204" pitchFamily="34" charset="0"/>
              </a:rPr>
              <a:t>Estado de Flujos de Efectivo: </a:t>
            </a:r>
            <a:r>
              <a:rPr lang="es-CO" sz="1600" dirty="0">
                <a:latin typeface="Arial" panose="020B0604020202020204" pitchFamily="34" charset="0"/>
                <a:cs typeface="Arial" panose="020B0604020202020204" pitchFamily="34" charset="0"/>
              </a:rPr>
              <a:t>fondos provistos y utilizados por las entidades contables públicas en desarrollo de sus actividades de operación, inversión y financiación.		</a:t>
            </a:r>
            <a:endParaRPr lang="es-CO" sz="1600" b="1" dirty="0">
              <a:latin typeface="Arial" panose="020B0604020202020204" pitchFamily="34" charset="0"/>
              <a:cs typeface="Arial" panose="020B0604020202020204" pitchFamily="34" charset="0"/>
            </a:endParaRPr>
          </a:p>
          <a:p>
            <a:pPr algn="just">
              <a:spcBef>
                <a:spcPts val="0"/>
              </a:spcBef>
              <a:buClr>
                <a:srgbClr val="C00000"/>
              </a:buClr>
              <a:buFontTx/>
              <a:buChar char="-"/>
            </a:pPr>
            <a:endParaRPr lang="es-CO" sz="1600"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b="1"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1600" b="1" dirty="0">
              <a:latin typeface="Arial" panose="020B0604020202020204" pitchFamily="34" charset="0"/>
              <a:cs typeface="Arial" panose="020B0604020202020204" pitchFamily="34" charset="0"/>
            </a:endParaRPr>
          </a:p>
          <a:p>
            <a:pPr marL="0" indent="0" algn="just">
              <a:spcBef>
                <a:spcPts val="0"/>
              </a:spcBef>
              <a:buClr>
                <a:srgbClr val="C00000"/>
              </a:buClr>
              <a:buNone/>
            </a:pPr>
            <a:endParaRPr lang="es-CO" sz="20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1669002" y="1768558"/>
            <a:ext cx="5113538" cy="3018408"/>
          </a:xfrm>
          <a:prstGeom prst="rect">
            <a:avLst/>
          </a:prstGeom>
        </p:spPr>
      </p:pic>
      <p:sp>
        <p:nvSpPr>
          <p:cNvPr id="5" name="Título 1"/>
          <p:cNvSpPr txBox="1">
            <a:spLocks/>
          </p:cNvSpPr>
          <p:nvPr/>
        </p:nvSpPr>
        <p:spPr>
          <a:xfrm>
            <a:off x="375307" y="-70355"/>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Estados Financieros y Reportes</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362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15156" y="884279"/>
            <a:ext cx="8358327" cy="5152537"/>
          </a:xfrm>
          <a:ln w="19050">
            <a:solidFill>
              <a:srgbClr val="B81E0E"/>
            </a:solidFill>
            <a:prstDash val="solid"/>
          </a:ln>
        </p:spPr>
        <p:txBody>
          <a:bodyPr>
            <a:normAutofit/>
          </a:bodyPr>
          <a:lstStyle/>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marL="0" indent="0" algn="just">
              <a:spcBef>
                <a:spcPts val="0"/>
              </a:spcBef>
              <a:buClr>
                <a:srgbClr val="C00000"/>
              </a:buClr>
              <a:buNone/>
            </a:pPr>
            <a:r>
              <a:rPr lang="es-CO" sz="1600" dirty="0">
                <a:latin typeface="Arial Narrow" panose="020B0606020202030204" pitchFamily="34" charset="0"/>
              </a:rPr>
              <a:t>	</a:t>
            </a: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600" b="1" dirty="0">
              <a:latin typeface="Arial Narrow" panose="020B0606020202030204" pitchFamily="34" charset="0"/>
            </a:endParaRPr>
          </a:p>
          <a:p>
            <a:pPr marL="0" indent="0" algn="just">
              <a:spcBef>
                <a:spcPts val="0"/>
              </a:spcBef>
              <a:buClr>
                <a:srgbClr val="C00000"/>
              </a:buClr>
              <a:buNone/>
            </a:pPr>
            <a:endParaRPr lang="es-CO" sz="1600" b="1"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p:txBody>
      </p:sp>
      <p:sp>
        <p:nvSpPr>
          <p:cNvPr id="4" name="Rectángulo 3"/>
          <p:cNvSpPr/>
          <p:nvPr/>
        </p:nvSpPr>
        <p:spPr>
          <a:xfrm>
            <a:off x="315156" y="884279"/>
            <a:ext cx="8358327" cy="1846659"/>
          </a:xfrm>
          <a:prstGeom prst="rect">
            <a:avLst/>
          </a:prstGeom>
        </p:spPr>
        <p:txBody>
          <a:bodyPr wrap="square">
            <a:spAutoFit/>
          </a:bodyPr>
          <a:lstStyle/>
          <a:p>
            <a:pPr algn="ctr"/>
            <a:r>
              <a:rPr lang="es-CO" sz="1600" dirty="0">
                <a:latin typeface="Arial" panose="020B0604020202020204" pitchFamily="34" charset="0"/>
                <a:cs typeface="Arial" panose="020B0604020202020204" pitchFamily="34" charset="0"/>
              </a:rPr>
              <a:t>Para afianzar la información y conocimientos en el buen manejo de los recursos de los fondos lo invitamos a participar en el curso virtual Gestión de Fondos de Servicios Educativos </a:t>
            </a:r>
            <a:r>
              <a:rPr lang="es-CO" sz="1600" i="1" dirty="0">
                <a:latin typeface="Arial" panose="020B0604020202020204" pitchFamily="34" charset="0"/>
                <a:cs typeface="Arial" panose="020B0604020202020204" pitchFamily="34" charset="0"/>
              </a:rPr>
              <a:t>-</a:t>
            </a:r>
            <a:r>
              <a:rPr lang="es-CO" sz="1600" dirty="0">
                <a:latin typeface="Arial" panose="020B0604020202020204" pitchFamily="34" charset="0"/>
                <a:cs typeface="Arial" panose="020B0604020202020204" pitchFamily="34" charset="0"/>
              </a:rPr>
              <a:t>www.colombiaaprende.edu.co/</a:t>
            </a:r>
          </a:p>
          <a:p>
            <a:pPr algn="ctr"/>
            <a:endParaRPr lang="es-CO" sz="1600" dirty="0">
              <a:latin typeface="Arial" panose="020B0604020202020204" pitchFamily="34" charset="0"/>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985422" y="1846555"/>
            <a:ext cx="7031114" cy="4190261"/>
          </a:xfrm>
          <a:prstGeom prst="rect">
            <a:avLst/>
          </a:prstGeom>
        </p:spPr>
      </p:pic>
      <p:sp>
        <p:nvSpPr>
          <p:cNvPr id="6" name="CuadroTexto 5">
            <a:extLst>
              <a:ext uri="{FF2B5EF4-FFF2-40B4-BE49-F238E27FC236}">
                <a16:creationId xmlns:a16="http://schemas.microsoft.com/office/drawing/2014/main" id="{89451278-B496-4382-AA64-36430DFE11D1}"/>
              </a:ext>
            </a:extLst>
          </p:cNvPr>
          <p:cNvSpPr txBox="1"/>
          <p:nvPr/>
        </p:nvSpPr>
        <p:spPr>
          <a:xfrm>
            <a:off x="1811045" y="275208"/>
            <a:ext cx="5619565" cy="523220"/>
          </a:xfrm>
          <a:prstGeom prst="rect">
            <a:avLst/>
          </a:prstGeom>
          <a:noFill/>
        </p:spPr>
        <p:txBody>
          <a:bodyPr wrap="square" rtlCol="0">
            <a:spAutoFit/>
          </a:bodyPr>
          <a:lstStyle/>
          <a:p>
            <a:pPr algn="ctr"/>
            <a:r>
              <a:rPr lang="es-CO" sz="2800" dirty="0">
                <a:latin typeface="Arial Narrow" panose="020B0606020202030204" pitchFamily="34" charset="0"/>
              </a:rPr>
              <a:t>CURSO FSE</a:t>
            </a:r>
          </a:p>
        </p:txBody>
      </p:sp>
    </p:spTree>
    <p:extLst>
      <p:ext uri="{BB962C8B-B14F-4D97-AF65-F5344CB8AC3E}">
        <p14:creationId xmlns:p14="http://schemas.microsoft.com/office/powerpoint/2010/main" val="250808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Uso de los recursos de Calidad Gratuidad</a:t>
            </a:r>
            <a:endParaRPr lang="es-ES" sz="2800" b="1" dirty="0">
              <a:latin typeface="Arial" panose="020B0604020202020204" pitchFamily="34" charset="0"/>
              <a:cs typeface="Arial" panose="020B0604020202020204" pitchFamily="34" charset="0"/>
            </a:endParaRPr>
          </a:p>
        </p:txBody>
      </p:sp>
      <p:sp>
        <p:nvSpPr>
          <p:cNvPr id="26" name="Rectángulo 25"/>
          <p:cNvSpPr/>
          <p:nvPr/>
        </p:nvSpPr>
        <p:spPr>
          <a:xfrm>
            <a:off x="508894" y="799969"/>
            <a:ext cx="8024878" cy="646331"/>
          </a:xfrm>
          <a:prstGeom prst="rect">
            <a:avLst/>
          </a:prstGeom>
        </p:spPr>
        <p:txBody>
          <a:bodyPr wrap="square">
            <a:spAutoFit/>
          </a:bodyPr>
          <a:lstStyle/>
          <a:p>
            <a:pPr marL="285750" lvl="1"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Artículo 2.3.1.6.3.11 Decreto 1075 de 2015. (Decreto 4791 de 2008 artículo 11, adicionado por el Decreto 4807 de 2011 artículo 9). </a:t>
            </a:r>
          </a:p>
        </p:txBody>
      </p:sp>
      <p:graphicFrame>
        <p:nvGraphicFramePr>
          <p:cNvPr id="4" name="Diagrama 3"/>
          <p:cNvGraphicFramePr/>
          <p:nvPr>
            <p:extLst>
              <p:ext uri="{D42A27DB-BD31-4B8C-83A1-F6EECF244321}">
                <p14:modId xmlns:p14="http://schemas.microsoft.com/office/powerpoint/2010/main" val="1021220108"/>
              </p:ext>
            </p:extLst>
          </p:nvPr>
        </p:nvGraphicFramePr>
        <p:xfrm>
          <a:off x="93286" y="1575027"/>
          <a:ext cx="8856093" cy="451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426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15156" y="884279"/>
            <a:ext cx="8358327" cy="5152537"/>
          </a:xfrm>
          <a:ln w="19050">
            <a:solidFill>
              <a:srgbClr val="B81E0E"/>
            </a:solidFill>
            <a:prstDash val="solid"/>
          </a:ln>
        </p:spPr>
        <p:txBody>
          <a:bodyPr>
            <a:normAutofit/>
          </a:bodyPr>
          <a:lstStyle/>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marL="0" indent="0" algn="just">
              <a:spcBef>
                <a:spcPts val="0"/>
              </a:spcBef>
              <a:buClr>
                <a:srgbClr val="C00000"/>
              </a:buClr>
              <a:buNone/>
            </a:pPr>
            <a:r>
              <a:rPr lang="es-CO" sz="1600" dirty="0">
                <a:latin typeface="Arial Narrow" panose="020B0606020202030204" pitchFamily="34" charset="0"/>
              </a:rPr>
              <a:t>	</a:t>
            </a: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600" b="1" dirty="0">
              <a:latin typeface="Arial Narrow" panose="020B0606020202030204" pitchFamily="34" charset="0"/>
            </a:endParaRPr>
          </a:p>
          <a:p>
            <a:pPr marL="0" indent="0" algn="just">
              <a:spcBef>
                <a:spcPts val="0"/>
              </a:spcBef>
              <a:buClr>
                <a:srgbClr val="C00000"/>
              </a:buClr>
              <a:buNone/>
            </a:pPr>
            <a:endParaRPr lang="es-CO" sz="1600" b="1"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p:txBody>
      </p:sp>
      <p:sp>
        <p:nvSpPr>
          <p:cNvPr id="4" name="Rectángulo 3"/>
          <p:cNvSpPr/>
          <p:nvPr/>
        </p:nvSpPr>
        <p:spPr>
          <a:xfrm>
            <a:off x="315156" y="884279"/>
            <a:ext cx="8358327" cy="1200329"/>
          </a:xfrm>
          <a:prstGeom prst="rect">
            <a:avLst/>
          </a:prstGeom>
        </p:spPr>
        <p:txBody>
          <a:bodyPr wrap="square">
            <a:spAutoFit/>
          </a:bodyPr>
          <a:lstStyle/>
          <a:p>
            <a:endParaRPr lang="es-CO" dirty="0"/>
          </a:p>
          <a:p>
            <a:endParaRPr lang="es-CO" dirty="0">
              <a:latin typeface="Arial Narrow" panose="020B0606020202030204" pitchFamily="34" charset="0"/>
            </a:endParaRPr>
          </a:p>
          <a:p>
            <a:endParaRPr lang="es-CO" dirty="0">
              <a:latin typeface="Arial Narrow" panose="020B0606020202030204" pitchFamily="34" charset="0"/>
            </a:endParaRPr>
          </a:p>
          <a:p>
            <a:endParaRPr lang="es-CO" dirty="0">
              <a:latin typeface="Arial Narrow" panose="020B0606020202030204" pitchFamily="34" charset="0"/>
            </a:endParaRPr>
          </a:p>
        </p:txBody>
      </p:sp>
      <p:pic>
        <p:nvPicPr>
          <p:cNvPr id="5" name="Imagen 4"/>
          <p:cNvPicPr>
            <a:picLocks noChangeAspect="1"/>
          </p:cNvPicPr>
          <p:nvPr/>
        </p:nvPicPr>
        <p:blipFill>
          <a:blip r:embed="rId3"/>
          <a:stretch>
            <a:fillRect/>
          </a:stretch>
        </p:blipFill>
        <p:spPr>
          <a:xfrm>
            <a:off x="317623" y="857250"/>
            <a:ext cx="8204940" cy="5117421"/>
          </a:xfrm>
          <a:prstGeom prst="rect">
            <a:avLst/>
          </a:prstGeom>
        </p:spPr>
      </p:pic>
      <p:sp>
        <p:nvSpPr>
          <p:cNvPr id="6" name="CuadroTexto 5">
            <a:extLst>
              <a:ext uri="{FF2B5EF4-FFF2-40B4-BE49-F238E27FC236}">
                <a16:creationId xmlns:a16="http://schemas.microsoft.com/office/drawing/2014/main" id="{41279E2A-0993-408B-B10C-96E55ED4240D}"/>
              </a:ext>
            </a:extLst>
          </p:cNvPr>
          <p:cNvSpPr txBox="1"/>
          <p:nvPr/>
        </p:nvSpPr>
        <p:spPr>
          <a:xfrm>
            <a:off x="1811045" y="275208"/>
            <a:ext cx="5619565" cy="523220"/>
          </a:xfrm>
          <a:prstGeom prst="rect">
            <a:avLst/>
          </a:prstGeom>
          <a:noFill/>
        </p:spPr>
        <p:txBody>
          <a:bodyPr wrap="square" rtlCol="0">
            <a:spAutoFit/>
          </a:bodyPr>
          <a:lstStyle/>
          <a:p>
            <a:pPr algn="ctr"/>
            <a:r>
              <a:rPr lang="es-CO" sz="2800" dirty="0">
                <a:latin typeface="Arial Narrow" panose="020B0606020202030204" pitchFamily="34" charset="0"/>
              </a:rPr>
              <a:t>CURSO FSE</a:t>
            </a:r>
          </a:p>
        </p:txBody>
      </p:sp>
    </p:spTree>
    <p:extLst>
      <p:ext uri="{BB962C8B-B14F-4D97-AF65-F5344CB8AC3E}">
        <p14:creationId xmlns:p14="http://schemas.microsoft.com/office/powerpoint/2010/main" val="4132320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15156" y="884279"/>
            <a:ext cx="8358327" cy="5152537"/>
          </a:xfrm>
          <a:ln w="19050">
            <a:solidFill>
              <a:srgbClr val="B81E0E"/>
            </a:solidFill>
            <a:prstDash val="solid"/>
          </a:ln>
        </p:spPr>
        <p:txBody>
          <a:bodyPr>
            <a:normAutofit/>
          </a:bodyPr>
          <a:lstStyle/>
          <a:p>
            <a:pPr marL="0" indent="0" algn="just">
              <a:spcBef>
                <a:spcPts val="0"/>
              </a:spcBef>
              <a:buClr>
                <a:srgbClr val="C00000"/>
              </a:buClr>
              <a:buNone/>
            </a:pPr>
            <a:endParaRPr lang="es-CO" sz="1800" dirty="0">
              <a:latin typeface="Arial Narrow" panose="020B0606020202030204" pitchFamily="34" charset="0"/>
              <a:cs typeface="Arial" panose="020B060402020202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algn="just">
              <a:spcBef>
                <a:spcPts val="0"/>
              </a:spcBef>
              <a:buClr>
                <a:srgbClr val="C00000"/>
              </a:buClr>
              <a:buFont typeface="Wingdings" panose="05000000000000000000" pitchFamily="2" charset="2"/>
              <a:buChar char="v"/>
            </a:pPr>
            <a:endParaRPr lang="es-CO" sz="1600" dirty="0">
              <a:latin typeface="Arial Narrow" panose="020B0606020202030204" pitchFamily="34" charset="0"/>
            </a:endParaRPr>
          </a:p>
          <a:p>
            <a:pPr marL="0" indent="0" algn="just">
              <a:spcBef>
                <a:spcPts val="0"/>
              </a:spcBef>
              <a:buClr>
                <a:srgbClr val="C00000"/>
              </a:buClr>
              <a:buNone/>
            </a:pPr>
            <a:r>
              <a:rPr lang="es-CO" sz="1600" dirty="0">
                <a:latin typeface="Arial Narrow" panose="020B0606020202030204" pitchFamily="34" charset="0"/>
              </a:rPr>
              <a:t>	</a:t>
            </a: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endParaRPr>
          </a:p>
          <a:p>
            <a:pPr marL="0" indent="0" algn="just">
              <a:spcBef>
                <a:spcPts val="0"/>
              </a:spcBef>
              <a:buClr>
                <a:srgbClr val="C00000"/>
              </a:buClr>
              <a:buNone/>
            </a:pPr>
            <a:endParaRPr lang="es-CO" sz="1600" dirty="0">
              <a:latin typeface="Arial Narrow" panose="020B0606020202030204" pitchFamily="34" charset="0"/>
              <a:cs typeface="Arial" panose="020B0604020202020204" pitchFamily="34" charset="0"/>
            </a:endParaRPr>
          </a:p>
          <a:p>
            <a:pPr marL="0" indent="0" algn="just">
              <a:spcBef>
                <a:spcPts val="0"/>
              </a:spcBef>
              <a:buClr>
                <a:srgbClr val="C00000"/>
              </a:buClr>
              <a:buNone/>
            </a:pPr>
            <a:endParaRPr lang="es-CO" sz="1600" b="1" dirty="0">
              <a:latin typeface="Arial Narrow" panose="020B0606020202030204" pitchFamily="34" charset="0"/>
            </a:endParaRPr>
          </a:p>
          <a:p>
            <a:pPr marL="0" indent="0" algn="just">
              <a:spcBef>
                <a:spcPts val="0"/>
              </a:spcBef>
              <a:buClr>
                <a:srgbClr val="C00000"/>
              </a:buClr>
              <a:buNone/>
            </a:pPr>
            <a:endParaRPr lang="es-CO" sz="1600" b="1" dirty="0">
              <a:latin typeface="Arial Narrow" panose="020B0606020202030204" pitchFamily="34" charset="0"/>
            </a:endParaRPr>
          </a:p>
          <a:p>
            <a:pPr marL="0" indent="0" algn="just">
              <a:spcBef>
                <a:spcPts val="0"/>
              </a:spcBef>
              <a:buClr>
                <a:srgbClr val="C00000"/>
              </a:buClr>
              <a:buNone/>
            </a:pPr>
            <a:endParaRPr lang="es-CO" sz="2000" b="1" dirty="0">
              <a:latin typeface="Arial Narrow" panose="020B0606020202030204" pitchFamily="34" charset="0"/>
            </a:endParaRPr>
          </a:p>
        </p:txBody>
      </p:sp>
      <p:sp>
        <p:nvSpPr>
          <p:cNvPr id="4" name="Rectángulo 3"/>
          <p:cNvSpPr/>
          <p:nvPr/>
        </p:nvSpPr>
        <p:spPr>
          <a:xfrm>
            <a:off x="315156" y="884279"/>
            <a:ext cx="8358327" cy="1200329"/>
          </a:xfrm>
          <a:prstGeom prst="rect">
            <a:avLst/>
          </a:prstGeom>
        </p:spPr>
        <p:txBody>
          <a:bodyPr wrap="square">
            <a:spAutoFit/>
          </a:bodyPr>
          <a:lstStyle/>
          <a:p>
            <a:endParaRPr lang="es-CO" dirty="0"/>
          </a:p>
          <a:p>
            <a:endParaRPr lang="es-CO" dirty="0">
              <a:latin typeface="Arial Narrow" panose="020B0606020202030204" pitchFamily="34" charset="0"/>
            </a:endParaRPr>
          </a:p>
          <a:p>
            <a:endParaRPr lang="es-CO" dirty="0">
              <a:latin typeface="Arial Narrow" panose="020B0606020202030204" pitchFamily="34" charset="0"/>
            </a:endParaRPr>
          </a:p>
          <a:p>
            <a:endParaRPr lang="es-CO" dirty="0">
              <a:latin typeface="Arial Narrow" panose="020B0606020202030204" pitchFamily="34" charset="0"/>
            </a:endParaRPr>
          </a:p>
        </p:txBody>
      </p:sp>
      <p:pic>
        <p:nvPicPr>
          <p:cNvPr id="2" name="Imagen 1"/>
          <p:cNvPicPr>
            <a:picLocks noChangeAspect="1"/>
          </p:cNvPicPr>
          <p:nvPr/>
        </p:nvPicPr>
        <p:blipFill>
          <a:blip r:embed="rId3"/>
          <a:stretch>
            <a:fillRect/>
          </a:stretch>
        </p:blipFill>
        <p:spPr>
          <a:xfrm>
            <a:off x="299868" y="857249"/>
            <a:ext cx="8229600" cy="5028645"/>
          </a:xfrm>
          <a:prstGeom prst="rect">
            <a:avLst/>
          </a:prstGeom>
        </p:spPr>
      </p:pic>
      <p:sp>
        <p:nvSpPr>
          <p:cNvPr id="6" name="CuadroTexto 5">
            <a:extLst>
              <a:ext uri="{FF2B5EF4-FFF2-40B4-BE49-F238E27FC236}">
                <a16:creationId xmlns:a16="http://schemas.microsoft.com/office/drawing/2014/main" id="{ABEDB159-28E1-4E9E-8B98-1A6F42AA801F}"/>
              </a:ext>
            </a:extLst>
          </p:cNvPr>
          <p:cNvSpPr txBox="1"/>
          <p:nvPr/>
        </p:nvSpPr>
        <p:spPr>
          <a:xfrm>
            <a:off x="1811045" y="275208"/>
            <a:ext cx="5619565" cy="523220"/>
          </a:xfrm>
          <a:prstGeom prst="rect">
            <a:avLst/>
          </a:prstGeom>
          <a:noFill/>
        </p:spPr>
        <p:txBody>
          <a:bodyPr wrap="square" rtlCol="0">
            <a:spAutoFit/>
          </a:bodyPr>
          <a:lstStyle/>
          <a:p>
            <a:pPr algn="ctr"/>
            <a:r>
              <a:rPr lang="es-CO" sz="2800" dirty="0">
                <a:latin typeface="Arial Narrow" panose="020B0606020202030204" pitchFamily="34" charset="0"/>
              </a:rPr>
              <a:t>CURSO FSE</a:t>
            </a:r>
          </a:p>
        </p:txBody>
      </p:sp>
    </p:spTree>
    <p:extLst>
      <p:ext uri="{BB962C8B-B14F-4D97-AF65-F5344CB8AC3E}">
        <p14:creationId xmlns:p14="http://schemas.microsoft.com/office/powerpoint/2010/main" val="11524720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15156" y="884279"/>
            <a:ext cx="8358327" cy="5152537"/>
          </a:xfrm>
          <a:ln w="19050">
            <a:solidFill>
              <a:srgbClr val="B81E0E"/>
            </a:solidFill>
            <a:prstDash val="solid"/>
          </a:ln>
        </p:spPr>
        <p:txBody>
          <a:bodyPr>
            <a:normAutofit/>
          </a:bodyPr>
          <a:lstStyle/>
          <a:p>
            <a:pPr marL="0" indent="0" algn="just">
              <a:spcBef>
                <a:spcPts val="0"/>
              </a:spcBef>
              <a:buClr>
                <a:srgbClr val="C00000"/>
              </a:buClr>
              <a:buNone/>
            </a:pPr>
            <a:r>
              <a:rPr lang="es-CO" sz="1800" dirty="0">
                <a:hlinkClick r:id="rId3"/>
              </a:rPr>
              <a:t>http://application.colombiaaprende.edu.co/course/view.php?id=593</a:t>
            </a:r>
            <a:endParaRPr lang="es-CO" sz="2000" b="1" dirty="0">
              <a:latin typeface="Arial Narrow" panose="020B0606020202030204" pitchFamily="34" charset="0"/>
            </a:endParaRPr>
          </a:p>
        </p:txBody>
      </p:sp>
      <p:sp>
        <p:nvSpPr>
          <p:cNvPr id="4" name="Rectángulo 3"/>
          <p:cNvSpPr/>
          <p:nvPr/>
        </p:nvSpPr>
        <p:spPr>
          <a:xfrm>
            <a:off x="315156" y="884279"/>
            <a:ext cx="8358327" cy="1200329"/>
          </a:xfrm>
          <a:prstGeom prst="rect">
            <a:avLst/>
          </a:prstGeom>
        </p:spPr>
        <p:txBody>
          <a:bodyPr wrap="square">
            <a:spAutoFit/>
          </a:bodyPr>
          <a:lstStyle/>
          <a:p>
            <a:endParaRPr lang="es-CO" dirty="0"/>
          </a:p>
          <a:p>
            <a:endParaRPr lang="es-CO" dirty="0">
              <a:latin typeface="Arial Narrow" panose="020B0606020202030204" pitchFamily="34" charset="0"/>
            </a:endParaRPr>
          </a:p>
          <a:p>
            <a:endParaRPr lang="es-CO" dirty="0">
              <a:latin typeface="Arial Narrow" panose="020B0606020202030204" pitchFamily="34" charset="0"/>
            </a:endParaRPr>
          </a:p>
          <a:p>
            <a:endParaRPr lang="es-CO" dirty="0">
              <a:latin typeface="Arial Narrow" panose="020B0606020202030204" pitchFamily="34" charset="0"/>
            </a:endParaRPr>
          </a:p>
        </p:txBody>
      </p:sp>
      <p:pic>
        <p:nvPicPr>
          <p:cNvPr id="3" name="Imagen 2"/>
          <p:cNvPicPr>
            <a:picLocks noChangeAspect="1"/>
          </p:cNvPicPr>
          <p:nvPr/>
        </p:nvPicPr>
        <p:blipFill>
          <a:blip r:embed="rId4"/>
          <a:stretch>
            <a:fillRect/>
          </a:stretch>
        </p:blipFill>
        <p:spPr>
          <a:xfrm>
            <a:off x="868284" y="1376039"/>
            <a:ext cx="7252070" cy="4589755"/>
          </a:xfrm>
          <a:prstGeom prst="rect">
            <a:avLst/>
          </a:prstGeom>
        </p:spPr>
      </p:pic>
      <p:sp>
        <p:nvSpPr>
          <p:cNvPr id="6" name="CuadroTexto 5">
            <a:extLst>
              <a:ext uri="{FF2B5EF4-FFF2-40B4-BE49-F238E27FC236}">
                <a16:creationId xmlns:a16="http://schemas.microsoft.com/office/drawing/2014/main" id="{858EF14A-7B85-4AB7-A329-669BD8C6E485}"/>
              </a:ext>
            </a:extLst>
          </p:cNvPr>
          <p:cNvSpPr txBox="1"/>
          <p:nvPr/>
        </p:nvSpPr>
        <p:spPr>
          <a:xfrm>
            <a:off x="1811045" y="275208"/>
            <a:ext cx="5619565" cy="523220"/>
          </a:xfrm>
          <a:prstGeom prst="rect">
            <a:avLst/>
          </a:prstGeom>
          <a:noFill/>
        </p:spPr>
        <p:txBody>
          <a:bodyPr wrap="square" rtlCol="0">
            <a:spAutoFit/>
          </a:bodyPr>
          <a:lstStyle/>
          <a:p>
            <a:pPr algn="ctr"/>
            <a:r>
              <a:rPr lang="es-CO" sz="2800" dirty="0">
                <a:latin typeface="Arial Narrow" panose="020B0606020202030204" pitchFamily="34" charset="0"/>
              </a:rPr>
              <a:t>CURSO FSE</a:t>
            </a:r>
          </a:p>
        </p:txBody>
      </p:sp>
    </p:spTree>
    <p:extLst>
      <p:ext uri="{BB962C8B-B14F-4D97-AF65-F5344CB8AC3E}">
        <p14:creationId xmlns:p14="http://schemas.microsoft.com/office/powerpoint/2010/main" val="620034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3"/>
          <a:stretch>
            <a:fillRect/>
          </a:stretch>
        </p:blipFill>
        <p:spPr>
          <a:xfrm>
            <a:off x="315913" y="1110010"/>
            <a:ext cx="8358187" cy="4701480"/>
          </a:xfrm>
          <a:prstGeom prst="rect">
            <a:avLst/>
          </a:prstGeom>
        </p:spPr>
      </p:pic>
      <p:sp>
        <p:nvSpPr>
          <p:cNvPr id="4" name="Rectángulo 3"/>
          <p:cNvSpPr/>
          <p:nvPr/>
        </p:nvSpPr>
        <p:spPr>
          <a:xfrm>
            <a:off x="315156" y="884279"/>
            <a:ext cx="8358327" cy="1200329"/>
          </a:xfrm>
          <a:prstGeom prst="rect">
            <a:avLst/>
          </a:prstGeom>
        </p:spPr>
        <p:txBody>
          <a:bodyPr wrap="square">
            <a:spAutoFit/>
          </a:bodyPr>
          <a:lstStyle/>
          <a:p>
            <a:endParaRPr lang="es-CO" dirty="0"/>
          </a:p>
          <a:p>
            <a:endParaRPr lang="es-CO" dirty="0">
              <a:latin typeface="Arial Narrow" panose="020B0606020202030204" pitchFamily="34" charset="0"/>
            </a:endParaRPr>
          </a:p>
          <a:p>
            <a:endParaRPr lang="es-CO" dirty="0">
              <a:latin typeface="Arial Narrow" panose="020B0606020202030204" pitchFamily="34" charset="0"/>
            </a:endParaRPr>
          </a:p>
          <a:p>
            <a:endParaRPr lang="es-CO" dirty="0">
              <a:latin typeface="Arial Narrow" panose="020B0606020202030204" pitchFamily="34" charset="0"/>
            </a:endParaRPr>
          </a:p>
        </p:txBody>
      </p:sp>
      <p:sp>
        <p:nvSpPr>
          <p:cNvPr id="5" name="CuadroTexto 4">
            <a:extLst>
              <a:ext uri="{FF2B5EF4-FFF2-40B4-BE49-F238E27FC236}">
                <a16:creationId xmlns:a16="http://schemas.microsoft.com/office/drawing/2014/main" id="{1B273282-E506-4433-BAE4-3A8E5302AEF7}"/>
              </a:ext>
            </a:extLst>
          </p:cNvPr>
          <p:cNvSpPr txBox="1"/>
          <p:nvPr/>
        </p:nvSpPr>
        <p:spPr>
          <a:xfrm>
            <a:off x="1811045" y="275208"/>
            <a:ext cx="5619565" cy="523220"/>
          </a:xfrm>
          <a:prstGeom prst="rect">
            <a:avLst/>
          </a:prstGeom>
          <a:noFill/>
        </p:spPr>
        <p:txBody>
          <a:bodyPr wrap="square" rtlCol="0">
            <a:spAutoFit/>
          </a:bodyPr>
          <a:lstStyle/>
          <a:p>
            <a:pPr algn="ctr"/>
            <a:r>
              <a:rPr lang="es-CO" sz="2800" dirty="0">
                <a:latin typeface="Arial Narrow" panose="020B0606020202030204" pitchFamily="34" charset="0"/>
              </a:rPr>
              <a:t>CURSO FSE</a:t>
            </a:r>
          </a:p>
        </p:txBody>
      </p:sp>
    </p:spTree>
    <p:extLst>
      <p:ext uri="{BB962C8B-B14F-4D97-AF65-F5344CB8AC3E}">
        <p14:creationId xmlns:p14="http://schemas.microsoft.com/office/powerpoint/2010/main" val="426006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5156" y="884279"/>
            <a:ext cx="8358327" cy="1200329"/>
          </a:xfrm>
          <a:prstGeom prst="rect">
            <a:avLst/>
          </a:prstGeom>
        </p:spPr>
        <p:txBody>
          <a:bodyPr wrap="square">
            <a:spAutoFit/>
          </a:bodyPr>
          <a:lstStyle/>
          <a:p>
            <a:endParaRPr lang="es-CO" dirty="0"/>
          </a:p>
          <a:p>
            <a:endParaRPr lang="es-CO" dirty="0">
              <a:latin typeface="Arial Narrow" panose="020B0606020202030204" pitchFamily="34" charset="0"/>
            </a:endParaRPr>
          </a:p>
          <a:p>
            <a:endParaRPr lang="es-CO" dirty="0">
              <a:latin typeface="Arial Narrow" panose="020B0606020202030204" pitchFamily="34" charset="0"/>
            </a:endParaRPr>
          </a:p>
          <a:p>
            <a:endParaRPr lang="es-CO" dirty="0">
              <a:latin typeface="Arial Narrow" panose="020B0606020202030204" pitchFamily="34" charset="0"/>
            </a:endParaRPr>
          </a:p>
        </p:txBody>
      </p:sp>
      <p:pic>
        <p:nvPicPr>
          <p:cNvPr id="5" name="Marcador de contenido 4"/>
          <p:cNvPicPr>
            <a:picLocks noGrp="1" noChangeAspect="1"/>
          </p:cNvPicPr>
          <p:nvPr>
            <p:ph idx="1"/>
          </p:nvPr>
        </p:nvPicPr>
        <p:blipFill>
          <a:blip r:embed="rId3"/>
          <a:stretch>
            <a:fillRect/>
          </a:stretch>
        </p:blipFill>
        <p:spPr>
          <a:xfrm>
            <a:off x="788811" y="884279"/>
            <a:ext cx="7566378" cy="4972009"/>
          </a:xfrm>
          <a:prstGeom prst="rect">
            <a:avLst/>
          </a:prstGeom>
        </p:spPr>
      </p:pic>
      <p:sp>
        <p:nvSpPr>
          <p:cNvPr id="2" name="CuadroTexto 1">
            <a:extLst>
              <a:ext uri="{FF2B5EF4-FFF2-40B4-BE49-F238E27FC236}">
                <a16:creationId xmlns:a16="http://schemas.microsoft.com/office/drawing/2014/main" id="{010FE2F3-82D7-4659-9205-C618EF05456B}"/>
              </a:ext>
            </a:extLst>
          </p:cNvPr>
          <p:cNvSpPr txBox="1"/>
          <p:nvPr/>
        </p:nvSpPr>
        <p:spPr>
          <a:xfrm>
            <a:off x="1811045" y="275208"/>
            <a:ext cx="5619565" cy="523220"/>
          </a:xfrm>
          <a:prstGeom prst="rect">
            <a:avLst/>
          </a:prstGeom>
          <a:noFill/>
        </p:spPr>
        <p:txBody>
          <a:bodyPr wrap="square" rtlCol="0">
            <a:spAutoFit/>
          </a:bodyPr>
          <a:lstStyle/>
          <a:p>
            <a:pPr algn="ctr"/>
            <a:r>
              <a:rPr lang="es-CO" sz="2800" dirty="0">
                <a:latin typeface="Arial Narrow" panose="020B0606020202030204" pitchFamily="34" charset="0"/>
              </a:rPr>
              <a:t>CURSO FSE</a:t>
            </a:r>
          </a:p>
        </p:txBody>
      </p:sp>
    </p:spTree>
    <p:extLst>
      <p:ext uri="{BB962C8B-B14F-4D97-AF65-F5344CB8AC3E}">
        <p14:creationId xmlns:p14="http://schemas.microsoft.com/office/powerpoint/2010/main" val="2255839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38F17-6931-4128-BA59-EDFC8A4B44E9}"/>
              </a:ext>
            </a:extLst>
          </p:cNvPr>
          <p:cNvSpPr>
            <a:spLocks noGrp="1"/>
          </p:cNvSpPr>
          <p:nvPr>
            <p:ph type="title"/>
          </p:nvPr>
        </p:nvSpPr>
        <p:spPr>
          <a:xfrm>
            <a:off x="457200" y="2857500"/>
            <a:ext cx="8229600" cy="1143000"/>
          </a:xfrm>
        </p:spPr>
        <p:txBody>
          <a:bodyPr>
            <a:normAutofit/>
          </a:bodyPr>
          <a:lstStyle/>
          <a:p>
            <a:r>
              <a:rPr lang="es-CO" sz="5400" dirty="0">
                <a:latin typeface="Arial Narrow" panose="020B0606020202030204" pitchFamily="34" charset="0"/>
              </a:rPr>
              <a:t>SIFSE</a:t>
            </a:r>
          </a:p>
        </p:txBody>
      </p:sp>
    </p:spTree>
    <p:extLst>
      <p:ext uri="{BB962C8B-B14F-4D97-AF65-F5344CB8AC3E}">
        <p14:creationId xmlns:p14="http://schemas.microsoft.com/office/powerpoint/2010/main" val="14210682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21531" y="390617"/>
            <a:ext cx="8736037" cy="57172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400" b="1" dirty="0">
                <a:solidFill>
                  <a:schemeClr val="accent2">
                    <a:lumMod val="50000"/>
                  </a:schemeClr>
                </a:solidFill>
                <a:latin typeface="Arial" panose="020B0604020202020204" pitchFamily="34" charset="0"/>
                <a:cs typeface="Arial" panose="020B0604020202020204" pitchFamily="34" charset="0"/>
              </a:rPr>
              <a:t>¡ Muchas gracias !</a:t>
            </a:r>
          </a:p>
        </p:txBody>
      </p:sp>
    </p:spTree>
    <p:extLst>
      <p:ext uri="{BB962C8B-B14F-4D97-AF65-F5344CB8AC3E}">
        <p14:creationId xmlns:p14="http://schemas.microsoft.com/office/powerpoint/2010/main" val="342029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Uso de los recursos de Calidad Gratuidad</a:t>
            </a:r>
            <a:endParaRPr lang="es-ES" sz="2800" b="1" dirty="0">
              <a:latin typeface="Arial" panose="020B0604020202020204" pitchFamily="34" charset="0"/>
              <a:cs typeface="Arial" panose="020B0604020202020204" pitchFamily="34" charset="0"/>
            </a:endParaRPr>
          </a:p>
        </p:txBody>
      </p:sp>
      <p:sp>
        <p:nvSpPr>
          <p:cNvPr id="26" name="Rectángulo 25"/>
          <p:cNvSpPr/>
          <p:nvPr/>
        </p:nvSpPr>
        <p:spPr>
          <a:xfrm>
            <a:off x="508894" y="928696"/>
            <a:ext cx="8024878" cy="646331"/>
          </a:xfrm>
          <a:prstGeom prst="rect">
            <a:avLst/>
          </a:prstGeom>
        </p:spPr>
        <p:txBody>
          <a:bodyPr wrap="square">
            <a:spAutoFit/>
          </a:bodyPr>
          <a:lstStyle/>
          <a:p>
            <a:pPr marL="285750" lvl="1"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Artículo 2.3.1.6.3.11 Decreto 1075 de 2015. (Decreto 4791 de 2008 artículo 11, adicionado por el Decreto 4807 de 2011 artículo 9). </a:t>
            </a:r>
          </a:p>
        </p:txBody>
      </p:sp>
      <p:graphicFrame>
        <p:nvGraphicFramePr>
          <p:cNvPr id="4" name="Diagrama 3"/>
          <p:cNvGraphicFramePr/>
          <p:nvPr>
            <p:extLst>
              <p:ext uri="{D42A27DB-BD31-4B8C-83A1-F6EECF244321}">
                <p14:modId xmlns:p14="http://schemas.microsoft.com/office/powerpoint/2010/main" val="1962193210"/>
              </p:ext>
            </p:extLst>
          </p:nvPr>
        </p:nvGraphicFramePr>
        <p:xfrm>
          <a:off x="242563" y="1575027"/>
          <a:ext cx="8688373" cy="4799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2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EEAD66E-A5A7-48CD-9E8E-76B05DB7FF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28057" y="2127126"/>
            <a:ext cx="2920635" cy="2730159"/>
          </a:xfrm>
          <a:prstGeom prst="rect">
            <a:avLst/>
          </a:prstGeom>
        </p:spPr>
      </p:pic>
      <p:sp>
        <p:nvSpPr>
          <p:cNvPr id="6" name="Título 1">
            <a:extLst>
              <a:ext uri="{FF2B5EF4-FFF2-40B4-BE49-F238E27FC236}">
                <a16:creationId xmlns:a16="http://schemas.microsoft.com/office/drawing/2014/main" id="{11B4228E-97F7-4AD3-B238-919C56B5CAC8}"/>
              </a:ext>
            </a:extLst>
          </p:cNvPr>
          <p:cNvSpPr txBox="1">
            <a:spLocks/>
          </p:cNvSpPr>
          <p:nvPr/>
        </p:nvSpPr>
        <p:spPr>
          <a:xfrm>
            <a:off x="477668" y="238618"/>
            <a:ext cx="8229600" cy="818866"/>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Restricciones en el uso de los recursos de Calidad Gratuidad</a:t>
            </a:r>
            <a:endParaRPr lang="es-ES" sz="2800"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08955F0-0606-4546-B994-E52DE1387BFF}"/>
              </a:ext>
            </a:extLst>
          </p:cNvPr>
          <p:cNvSpPr/>
          <p:nvPr/>
        </p:nvSpPr>
        <p:spPr>
          <a:xfrm>
            <a:off x="2463552" y="733106"/>
            <a:ext cx="6360851" cy="584775"/>
          </a:xfrm>
          <a:prstGeom prst="rect">
            <a:avLst/>
          </a:prstGeom>
        </p:spPr>
        <p:txBody>
          <a:bodyPr wrap="square">
            <a:spAutoFit/>
          </a:bodyPr>
          <a:lstStyle/>
          <a:p>
            <a:pPr marL="0" lvl="1" algn="just"/>
            <a:r>
              <a:rPr lang="es-MX" sz="1600" i="1" dirty="0">
                <a:latin typeface="Arial" panose="020B0604020202020204" pitchFamily="34" charset="0"/>
                <a:cs typeface="Arial" panose="020B0604020202020204" pitchFamily="34" charset="0"/>
              </a:rPr>
              <a:t>Artículo 2.3.1.6.3.13 Decreto 1075 de 2015. (Decreto 4791 de 2008 artículo 13, Decreto 4807 de 2011 artículo 10). </a:t>
            </a:r>
            <a:endParaRPr lang="es-CO" sz="1600" i="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AFBDB75-AD62-4EAD-8D31-C676AFB9069B}"/>
              </a:ext>
            </a:extLst>
          </p:cNvPr>
          <p:cNvSpPr/>
          <p:nvPr/>
        </p:nvSpPr>
        <p:spPr>
          <a:xfrm>
            <a:off x="2863840" y="1497397"/>
            <a:ext cx="3416320" cy="369332"/>
          </a:xfrm>
          <a:prstGeom prst="rect">
            <a:avLst/>
          </a:prstGeom>
        </p:spPr>
        <p:txBody>
          <a:bodyPr wrap="none">
            <a:spAutoFit/>
          </a:bodyPr>
          <a:lstStyle/>
          <a:p>
            <a:r>
              <a:rPr lang="es-CO" dirty="0">
                <a:latin typeface="Arial" panose="020B0604020202020204" pitchFamily="34" charset="0"/>
                <a:cs typeface="Arial" panose="020B0604020202020204" pitchFamily="34" charset="0"/>
              </a:rPr>
              <a:t>Otorgar donaciones y subsidios</a:t>
            </a:r>
            <a:endParaRPr lang="es-CO" dirty="0"/>
          </a:p>
        </p:txBody>
      </p:sp>
      <p:sp>
        <p:nvSpPr>
          <p:cNvPr id="9" name="Rectángulo 8">
            <a:extLst>
              <a:ext uri="{FF2B5EF4-FFF2-40B4-BE49-F238E27FC236}">
                <a16:creationId xmlns:a16="http://schemas.microsoft.com/office/drawing/2014/main" id="{9D1848AF-C4B4-4DAF-B05D-14AA6B609AA3}"/>
              </a:ext>
            </a:extLst>
          </p:cNvPr>
          <p:cNvSpPr/>
          <p:nvPr/>
        </p:nvSpPr>
        <p:spPr>
          <a:xfrm>
            <a:off x="167319" y="2088813"/>
            <a:ext cx="3559946" cy="1200329"/>
          </a:xfrm>
          <a:prstGeom prst="rect">
            <a:avLst/>
          </a:prstGeom>
        </p:spPr>
        <p:txBody>
          <a:bodyPr wrap="square">
            <a:spAutoFit/>
          </a:bodyPr>
          <a:lstStyle/>
          <a:p>
            <a:r>
              <a:rPr lang="es-CO" dirty="0">
                <a:latin typeface="Arial" panose="020B0604020202020204" pitchFamily="34" charset="0"/>
                <a:cs typeface="Arial" panose="020B0604020202020204" pitchFamily="34" charset="0"/>
              </a:rPr>
              <a:t>Gastos inherentes a la administración de personal (viáticos, pasajes, gastos de viaje, desplazamientos)</a:t>
            </a:r>
          </a:p>
        </p:txBody>
      </p:sp>
      <p:sp>
        <p:nvSpPr>
          <p:cNvPr id="10" name="Rectángulo 9">
            <a:extLst>
              <a:ext uri="{FF2B5EF4-FFF2-40B4-BE49-F238E27FC236}">
                <a16:creationId xmlns:a16="http://schemas.microsoft.com/office/drawing/2014/main" id="{52188DAB-7CCF-4E24-A0F4-2CA97D35903C}"/>
              </a:ext>
            </a:extLst>
          </p:cNvPr>
          <p:cNvSpPr/>
          <p:nvPr/>
        </p:nvSpPr>
        <p:spPr>
          <a:xfrm>
            <a:off x="0" y="4140266"/>
            <a:ext cx="3539478" cy="646331"/>
          </a:xfrm>
          <a:prstGeom prst="rect">
            <a:avLst/>
          </a:prstGeom>
        </p:spPr>
        <p:txBody>
          <a:bodyPr wrap="square">
            <a:spAutoFit/>
          </a:bodyPr>
          <a:lstStyle/>
          <a:p>
            <a:r>
              <a:rPr lang="es-CO" dirty="0">
                <a:latin typeface="Arial" panose="020B0604020202020204" pitchFamily="34" charset="0"/>
                <a:cs typeface="Arial" panose="020B0604020202020204" pitchFamily="34" charset="0"/>
              </a:rPr>
              <a:t>Contratar servicios de aseo y vigilancia de la EE</a:t>
            </a:r>
          </a:p>
        </p:txBody>
      </p:sp>
      <p:sp>
        <p:nvSpPr>
          <p:cNvPr id="11" name="Rectángulo 10">
            <a:extLst>
              <a:ext uri="{FF2B5EF4-FFF2-40B4-BE49-F238E27FC236}">
                <a16:creationId xmlns:a16="http://schemas.microsoft.com/office/drawing/2014/main" id="{BEF207B0-2E68-4404-BADC-45FB799B799B}"/>
              </a:ext>
            </a:extLst>
          </p:cNvPr>
          <p:cNvSpPr/>
          <p:nvPr/>
        </p:nvSpPr>
        <p:spPr>
          <a:xfrm>
            <a:off x="368423" y="5370642"/>
            <a:ext cx="4572000" cy="923330"/>
          </a:xfrm>
          <a:prstGeom prst="rect">
            <a:avLst/>
          </a:prstGeom>
        </p:spPr>
        <p:txBody>
          <a:bodyPr>
            <a:spAutoFit/>
          </a:bodyPr>
          <a:lstStyle/>
          <a:p>
            <a:r>
              <a:rPr lang="es-CO" dirty="0">
                <a:latin typeface="Arial" panose="020B0604020202020204" pitchFamily="34" charset="0"/>
                <a:cs typeface="Arial" panose="020B0604020202020204" pitchFamily="34" charset="0"/>
              </a:rPr>
              <a:t>Financiar alimentación escolar, excepto la alimentación para el desarrollo de jornadas extendidas y complementarias.</a:t>
            </a:r>
          </a:p>
        </p:txBody>
      </p:sp>
      <p:sp>
        <p:nvSpPr>
          <p:cNvPr id="12" name="Rectángulo 11">
            <a:extLst>
              <a:ext uri="{FF2B5EF4-FFF2-40B4-BE49-F238E27FC236}">
                <a16:creationId xmlns:a16="http://schemas.microsoft.com/office/drawing/2014/main" id="{CD9B2AD4-8124-4E8F-B257-64EDF63726E8}"/>
              </a:ext>
            </a:extLst>
          </p:cNvPr>
          <p:cNvSpPr/>
          <p:nvPr/>
        </p:nvSpPr>
        <p:spPr>
          <a:xfrm>
            <a:off x="5152300" y="5362241"/>
            <a:ext cx="4572000" cy="646331"/>
          </a:xfrm>
          <a:prstGeom prst="rect">
            <a:avLst/>
          </a:prstGeom>
        </p:spPr>
        <p:txBody>
          <a:bodyPr>
            <a:spAutoFit/>
          </a:bodyPr>
          <a:lstStyle/>
          <a:p>
            <a:r>
              <a:rPr lang="es-CO" dirty="0">
                <a:latin typeface="Arial" panose="020B0604020202020204" pitchFamily="34" charset="0"/>
                <a:cs typeface="Arial" panose="020B0604020202020204" pitchFamily="34" charset="0"/>
              </a:rPr>
              <a:t>Cursos preparatorios del examen del ICFES</a:t>
            </a:r>
            <a:endParaRPr lang="es-CO" dirty="0"/>
          </a:p>
        </p:txBody>
      </p:sp>
      <p:sp>
        <p:nvSpPr>
          <p:cNvPr id="13" name="Rectángulo 12">
            <a:extLst>
              <a:ext uri="{FF2B5EF4-FFF2-40B4-BE49-F238E27FC236}">
                <a16:creationId xmlns:a16="http://schemas.microsoft.com/office/drawing/2014/main" id="{EA3FC16E-24E2-4544-A579-B44D3EE22422}"/>
              </a:ext>
            </a:extLst>
          </p:cNvPr>
          <p:cNvSpPr/>
          <p:nvPr/>
        </p:nvSpPr>
        <p:spPr>
          <a:xfrm>
            <a:off x="6079703" y="3951048"/>
            <a:ext cx="3095719" cy="646331"/>
          </a:xfrm>
          <a:prstGeom prst="rect">
            <a:avLst/>
          </a:prstGeom>
        </p:spPr>
        <p:txBody>
          <a:bodyPr wrap="square">
            <a:spAutoFit/>
          </a:bodyPr>
          <a:lstStyle/>
          <a:p>
            <a:r>
              <a:rPr lang="es-CO" dirty="0">
                <a:latin typeface="Arial" panose="020B0604020202020204" pitchFamily="34" charset="0"/>
                <a:cs typeface="Arial" panose="020B0604020202020204" pitchFamily="34" charset="0"/>
              </a:rPr>
              <a:t>capacitación de funcionarios</a:t>
            </a:r>
            <a:endParaRPr lang="es-CO" dirty="0"/>
          </a:p>
        </p:txBody>
      </p:sp>
      <p:sp>
        <p:nvSpPr>
          <p:cNvPr id="14" name="Rectángulo 13">
            <a:extLst>
              <a:ext uri="{FF2B5EF4-FFF2-40B4-BE49-F238E27FC236}">
                <a16:creationId xmlns:a16="http://schemas.microsoft.com/office/drawing/2014/main" id="{924CB84E-E7B2-4B36-8597-B2E705DFC9C0}"/>
              </a:ext>
            </a:extLst>
          </p:cNvPr>
          <p:cNvSpPr/>
          <p:nvPr/>
        </p:nvSpPr>
        <p:spPr>
          <a:xfrm>
            <a:off x="6280160" y="2099345"/>
            <a:ext cx="2044149" cy="369332"/>
          </a:xfrm>
          <a:prstGeom prst="rect">
            <a:avLst/>
          </a:prstGeom>
        </p:spPr>
        <p:txBody>
          <a:bodyPr wrap="none">
            <a:spAutoFit/>
          </a:bodyPr>
          <a:lstStyle/>
          <a:p>
            <a:r>
              <a:rPr lang="es-CO" dirty="0">
                <a:latin typeface="Arial" panose="020B0604020202020204" pitchFamily="34" charset="0"/>
                <a:cs typeface="Arial" panose="020B0604020202020204" pitchFamily="34" charset="0"/>
              </a:rPr>
              <a:t>Gastos suntuarios</a:t>
            </a:r>
            <a:endParaRPr lang="es-CO" dirty="0"/>
          </a:p>
        </p:txBody>
      </p:sp>
    </p:spTree>
    <p:extLst>
      <p:ext uri="{BB962C8B-B14F-4D97-AF65-F5344CB8AC3E}">
        <p14:creationId xmlns:p14="http://schemas.microsoft.com/office/powerpoint/2010/main" val="86080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75307" y="12283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800" b="1" dirty="0">
                <a:latin typeface="Arial" panose="020B0604020202020204" pitchFamily="34" charset="0"/>
                <a:cs typeface="Arial" panose="020B0604020202020204" pitchFamily="34" charset="0"/>
              </a:rPr>
              <a:t>Flujo de información y recursos de los FSE</a:t>
            </a:r>
            <a:endParaRPr lang="es-ES" sz="2800"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07BD4A5C-50D1-4EFE-A314-732A38CBF439}"/>
              </a:ext>
            </a:extLst>
          </p:cNvPr>
          <p:cNvSpPr/>
          <p:nvPr/>
        </p:nvSpPr>
        <p:spPr bwMode="auto">
          <a:xfrm>
            <a:off x="3513561" y="1391012"/>
            <a:ext cx="2563653" cy="612559"/>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sz="2800" dirty="0"/>
              <a:t>NACIÓN</a:t>
            </a:r>
          </a:p>
        </p:txBody>
      </p:sp>
      <p:sp>
        <p:nvSpPr>
          <p:cNvPr id="3" name="Rectángulo 2">
            <a:extLst>
              <a:ext uri="{FF2B5EF4-FFF2-40B4-BE49-F238E27FC236}">
                <a16:creationId xmlns:a16="http://schemas.microsoft.com/office/drawing/2014/main" id="{55EE89D3-8BB3-4661-B3D0-2461EEC6231A}"/>
              </a:ext>
            </a:extLst>
          </p:cNvPr>
          <p:cNvSpPr/>
          <p:nvPr/>
        </p:nvSpPr>
        <p:spPr bwMode="auto">
          <a:xfrm>
            <a:off x="1228559" y="4056022"/>
            <a:ext cx="2563652" cy="818866"/>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sz="2800" dirty="0"/>
              <a:t>ENTIDAD TERRITORIAL</a:t>
            </a:r>
          </a:p>
        </p:txBody>
      </p:sp>
      <p:sp>
        <p:nvSpPr>
          <p:cNvPr id="6" name="Rectángulo 5">
            <a:extLst>
              <a:ext uri="{FF2B5EF4-FFF2-40B4-BE49-F238E27FC236}">
                <a16:creationId xmlns:a16="http://schemas.microsoft.com/office/drawing/2014/main" id="{218943D8-35AB-47AC-A5F7-A1313304D493}"/>
              </a:ext>
            </a:extLst>
          </p:cNvPr>
          <p:cNvSpPr/>
          <p:nvPr/>
        </p:nvSpPr>
        <p:spPr bwMode="auto">
          <a:xfrm>
            <a:off x="6037266" y="4056022"/>
            <a:ext cx="2563652" cy="818866"/>
          </a:xfrm>
          <a:prstGeom prst="rect">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sz="2800" dirty="0"/>
              <a:t>FSE</a:t>
            </a:r>
          </a:p>
        </p:txBody>
      </p:sp>
      <p:cxnSp>
        <p:nvCxnSpPr>
          <p:cNvPr id="5" name="Conector recto de flecha 4">
            <a:extLst>
              <a:ext uri="{FF2B5EF4-FFF2-40B4-BE49-F238E27FC236}">
                <a16:creationId xmlns:a16="http://schemas.microsoft.com/office/drawing/2014/main" id="{6DFE8A10-B22F-4F03-BF85-3601E4249564}"/>
              </a:ext>
            </a:extLst>
          </p:cNvPr>
          <p:cNvCxnSpPr>
            <a:cxnSpLocks/>
            <a:stCxn id="2" idx="1"/>
            <a:endCxn id="3" idx="0"/>
          </p:cNvCxnSpPr>
          <p:nvPr/>
        </p:nvCxnSpPr>
        <p:spPr bwMode="auto">
          <a:xfrm flipH="1">
            <a:off x="2510385" y="1697292"/>
            <a:ext cx="1003176" cy="2358730"/>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0" name="Conector recto de flecha 9">
            <a:extLst>
              <a:ext uri="{FF2B5EF4-FFF2-40B4-BE49-F238E27FC236}">
                <a16:creationId xmlns:a16="http://schemas.microsoft.com/office/drawing/2014/main" id="{E4754023-9E34-48B0-BE08-B283DE19DDAD}"/>
              </a:ext>
            </a:extLst>
          </p:cNvPr>
          <p:cNvCxnSpPr>
            <a:cxnSpLocks/>
            <a:stCxn id="3" idx="3"/>
            <a:endCxn id="6" idx="1"/>
          </p:cNvCxnSpPr>
          <p:nvPr/>
        </p:nvCxnSpPr>
        <p:spPr bwMode="auto">
          <a:xfrm>
            <a:off x="3792211" y="4465455"/>
            <a:ext cx="2245055" cy="0"/>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A0B55957-AE7B-46EC-A78A-C990306F0176}"/>
              </a:ext>
            </a:extLst>
          </p:cNvPr>
          <p:cNvCxnSpPr>
            <a:cxnSpLocks/>
            <a:stCxn id="6" idx="0"/>
            <a:endCxn id="2" idx="3"/>
          </p:cNvCxnSpPr>
          <p:nvPr/>
        </p:nvCxnSpPr>
        <p:spPr bwMode="auto">
          <a:xfrm flipH="1" flipV="1">
            <a:off x="6077214" y="1697292"/>
            <a:ext cx="1241878" cy="2358730"/>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4" name="CuadroTexto 13">
            <a:extLst>
              <a:ext uri="{FF2B5EF4-FFF2-40B4-BE49-F238E27FC236}">
                <a16:creationId xmlns:a16="http://schemas.microsoft.com/office/drawing/2014/main" id="{FAE8FCE8-6875-4F1B-B953-5D2C0BCCCFEB}"/>
              </a:ext>
            </a:extLst>
          </p:cNvPr>
          <p:cNvSpPr txBox="1"/>
          <p:nvPr/>
        </p:nvSpPr>
        <p:spPr>
          <a:xfrm>
            <a:off x="860139" y="2340313"/>
            <a:ext cx="2449236" cy="1015663"/>
          </a:xfrm>
          <a:prstGeom prst="rect">
            <a:avLst/>
          </a:prstGeom>
          <a:noFill/>
        </p:spPr>
        <p:txBody>
          <a:bodyPr wrap="square" rtlCol="0">
            <a:spAutoFit/>
          </a:bodyPr>
          <a:lstStyle/>
          <a:p>
            <a:r>
              <a:rPr lang="es-CO" sz="2000" dirty="0">
                <a:latin typeface="Arial Narrow" panose="020B0606020202030204" pitchFamily="34" charset="0"/>
              </a:rPr>
              <a:t>Asignación y giro de recursos, control y AT </a:t>
            </a:r>
          </a:p>
          <a:p>
            <a:r>
              <a:rPr lang="es-CO" sz="2000" dirty="0">
                <a:latin typeface="Arial Narrow" panose="020B0606020202030204" pitchFamily="34" charset="0"/>
              </a:rPr>
              <a:t>a ETC</a:t>
            </a:r>
          </a:p>
        </p:txBody>
      </p:sp>
      <p:sp>
        <p:nvSpPr>
          <p:cNvPr id="25" name="CuadroTexto 24">
            <a:extLst>
              <a:ext uri="{FF2B5EF4-FFF2-40B4-BE49-F238E27FC236}">
                <a16:creationId xmlns:a16="http://schemas.microsoft.com/office/drawing/2014/main" id="{F47A9444-0154-4034-9861-DFEAFF32E1FF}"/>
              </a:ext>
            </a:extLst>
          </p:cNvPr>
          <p:cNvSpPr txBox="1"/>
          <p:nvPr/>
        </p:nvSpPr>
        <p:spPr>
          <a:xfrm>
            <a:off x="1303089" y="4914702"/>
            <a:ext cx="2563653" cy="707886"/>
          </a:xfrm>
          <a:prstGeom prst="rect">
            <a:avLst/>
          </a:prstGeom>
          <a:noFill/>
        </p:spPr>
        <p:txBody>
          <a:bodyPr wrap="square" rtlCol="0">
            <a:spAutoFit/>
          </a:bodyPr>
          <a:lstStyle/>
          <a:p>
            <a:r>
              <a:rPr lang="es-CO" sz="2000" dirty="0">
                <a:latin typeface="Arial Narrow" panose="020B0606020202030204" pitchFamily="34" charset="0"/>
              </a:rPr>
              <a:t>Control interno, asesoría y apoyo a los FSE</a:t>
            </a:r>
          </a:p>
        </p:txBody>
      </p:sp>
      <p:sp>
        <p:nvSpPr>
          <p:cNvPr id="27" name="CuadroTexto 26">
            <a:extLst>
              <a:ext uri="{FF2B5EF4-FFF2-40B4-BE49-F238E27FC236}">
                <a16:creationId xmlns:a16="http://schemas.microsoft.com/office/drawing/2014/main" id="{7F94FA8E-EDB0-4441-89B3-0D9EF335B4D0}"/>
              </a:ext>
            </a:extLst>
          </p:cNvPr>
          <p:cNvSpPr txBox="1"/>
          <p:nvPr/>
        </p:nvSpPr>
        <p:spPr>
          <a:xfrm>
            <a:off x="6037266" y="4914702"/>
            <a:ext cx="2563652" cy="707886"/>
          </a:xfrm>
          <a:prstGeom prst="rect">
            <a:avLst/>
          </a:prstGeom>
          <a:noFill/>
        </p:spPr>
        <p:txBody>
          <a:bodyPr wrap="square" rtlCol="0">
            <a:spAutoFit/>
          </a:bodyPr>
          <a:lstStyle/>
          <a:p>
            <a:r>
              <a:rPr lang="es-CO" sz="2000" dirty="0">
                <a:latin typeface="Arial Narrow" panose="020B0606020202030204" pitchFamily="34" charset="0"/>
              </a:rPr>
              <a:t>Define y ejecuta presupuesto</a:t>
            </a:r>
          </a:p>
        </p:txBody>
      </p:sp>
      <p:sp>
        <p:nvSpPr>
          <p:cNvPr id="28" name="CuadroTexto 27">
            <a:extLst>
              <a:ext uri="{FF2B5EF4-FFF2-40B4-BE49-F238E27FC236}">
                <a16:creationId xmlns:a16="http://schemas.microsoft.com/office/drawing/2014/main" id="{DA074230-E277-43BD-BF33-2339E8F2AA6A}"/>
              </a:ext>
            </a:extLst>
          </p:cNvPr>
          <p:cNvSpPr txBox="1"/>
          <p:nvPr/>
        </p:nvSpPr>
        <p:spPr>
          <a:xfrm>
            <a:off x="6887528" y="2340313"/>
            <a:ext cx="1713390" cy="707886"/>
          </a:xfrm>
          <a:prstGeom prst="rect">
            <a:avLst/>
          </a:prstGeom>
          <a:noFill/>
        </p:spPr>
        <p:txBody>
          <a:bodyPr wrap="square" rtlCol="0">
            <a:spAutoFit/>
          </a:bodyPr>
          <a:lstStyle/>
          <a:p>
            <a:r>
              <a:rPr lang="es-CO" sz="2000" dirty="0">
                <a:latin typeface="Arial Narrow" panose="020B0606020202030204" pitchFamily="34" charset="0"/>
              </a:rPr>
              <a:t>Reporte de información</a:t>
            </a:r>
          </a:p>
        </p:txBody>
      </p:sp>
      <p:cxnSp>
        <p:nvCxnSpPr>
          <p:cNvPr id="33" name="Conector: angular 32">
            <a:extLst>
              <a:ext uri="{FF2B5EF4-FFF2-40B4-BE49-F238E27FC236}">
                <a16:creationId xmlns:a16="http://schemas.microsoft.com/office/drawing/2014/main" id="{3DF2D2FA-DA19-4E34-A1C1-263DBDF4997A}"/>
              </a:ext>
            </a:extLst>
          </p:cNvPr>
          <p:cNvCxnSpPr>
            <a:cxnSpLocks/>
            <a:stCxn id="6" idx="0"/>
            <a:endCxn id="3" idx="0"/>
          </p:cNvCxnSpPr>
          <p:nvPr/>
        </p:nvCxnSpPr>
        <p:spPr bwMode="auto">
          <a:xfrm rot="16200000" flipV="1">
            <a:off x="4914739" y="1651668"/>
            <a:ext cx="12700" cy="4808707"/>
          </a:xfrm>
          <a:prstGeom prst="bentConnector3">
            <a:avLst>
              <a:gd name="adj1" fmla="val 1800000"/>
            </a:avLst>
          </a:prstGeom>
          <a:ln>
            <a:solidFill>
              <a:srgbClr val="00FF99"/>
            </a:solidFill>
            <a:prstDash val="sysDash"/>
            <a:headEnd type="none" w="med" len="med"/>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24393503"/>
      </p:ext>
    </p:extLst>
  </p:cSld>
  <p:clrMapOvr>
    <a:masterClrMapping/>
  </p:clrMapOvr>
</p:sld>
</file>

<file path=ppt/theme/theme1.xml><?xml version="1.0" encoding="utf-8"?>
<a:theme xmlns:a="http://schemas.openxmlformats.org/drawingml/2006/main" name="Tema predeterminado">
  <a:themeElements>
    <a:clrScheme name="Personalizar 2">
      <a:dk1>
        <a:srgbClr val="000000"/>
      </a:dk1>
      <a:lt1>
        <a:sysClr val="window" lastClr="FFFFFF"/>
      </a:lt1>
      <a:dk2>
        <a:srgbClr val="540A27"/>
      </a:dk2>
      <a:lt2>
        <a:srgbClr val="EEECE1"/>
      </a:lt2>
      <a:accent1>
        <a:srgbClr val="540A29"/>
      </a:accent1>
      <a:accent2>
        <a:srgbClr val="C0504D"/>
      </a:accent2>
      <a:accent3>
        <a:srgbClr val="9BBB59"/>
      </a:accent3>
      <a:accent4>
        <a:srgbClr val="8064A2"/>
      </a:accent4>
      <a:accent5>
        <a:srgbClr val="4BACC6"/>
      </a:accent5>
      <a:accent6>
        <a:srgbClr val="F79646"/>
      </a:accent6>
      <a:hlink>
        <a:srgbClr val="540B2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tlCol="0" anchor="ctr"/>
      <a:lstStyle>
        <a:defPPr algn="ctr">
          <a:defRPr/>
        </a:defPPr>
      </a:lstStyle>
      <a:style>
        <a:lnRef idx="3">
          <a:schemeClr val="accent2"/>
        </a:lnRef>
        <a:fillRef idx="0">
          <a:schemeClr val="accent2"/>
        </a:fillRef>
        <a:effectRef idx="2">
          <a:schemeClr val="accent2"/>
        </a:effectRef>
        <a:fontRef idx="minor">
          <a:schemeClr val="tx1"/>
        </a:fontRef>
      </a:style>
    </a:spDef>
    <a:lnDef>
      <a:spPr bwMode="auto">
        <a:ln>
          <a:headEnd type="none" w="med" len="med"/>
          <a:tailEnd type="none" w="med" len="med"/>
        </a:ln>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 predeterminado.thmx</Template>
  <TotalTime>11618</TotalTime>
  <Words>4491</Words>
  <Application>Microsoft Office PowerPoint</Application>
  <PresentationFormat>Presentación en pantalla (4:3)</PresentationFormat>
  <Paragraphs>809</Paragraphs>
  <Slides>66</Slides>
  <Notes>34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66</vt:i4>
      </vt:variant>
    </vt:vector>
  </HeadingPairs>
  <TitlesOfParts>
    <vt:vector size="72" baseType="lpstr">
      <vt:lpstr>ＭＳ Ｐゴシック</vt:lpstr>
      <vt:lpstr>Arial</vt:lpstr>
      <vt:lpstr>Arial Narrow</vt:lpstr>
      <vt:lpstr>Calibri</vt:lpstr>
      <vt:lpstr>Wingdings</vt:lpstr>
      <vt:lpstr>Tema predeterminado</vt:lpstr>
      <vt:lpstr>Capacitación  Fondos de Servicios Educativos - FSE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SIFSE</vt:lpstr>
      <vt:lpstr>Presentación de PowerPoint</vt:lpstr>
    </vt:vector>
  </TitlesOfParts>
  <Company>itsmeVivikis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Viviana Portilla</dc:creator>
  <cp:lastModifiedBy>fernando morales martinez</cp:lastModifiedBy>
  <cp:revision>1301</cp:revision>
  <dcterms:created xsi:type="dcterms:W3CDTF">2015-01-02T17:32:39Z</dcterms:created>
  <dcterms:modified xsi:type="dcterms:W3CDTF">2018-04-23T19:58:22Z</dcterms:modified>
</cp:coreProperties>
</file>